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7" r:id="rId2"/>
    <p:sldId id="325" r:id="rId3"/>
    <p:sldId id="260" r:id="rId4"/>
    <p:sldId id="261" r:id="rId5"/>
    <p:sldId id="262" r:id="rId6"/>
    <p:sldId id="263" r:id="rId7"/>
    <p:sldId id="267" r:id="rId8"/>
    <p:sldId id="268" r:id="rId9"/>
    <p:sldId id="327" r:id="rId10"/>
    <p:sldId id="270" r:id="rId11"/>
    <p:sldId id="329" r:id="rId12"/>
    <p:sldId id="330" r:id="rId13"/>
    <p:sldId id="331" r:id="rId14"/>
    <p:sldId id="332" r:id="rId15"/>
    <p:sldId id="333" r:id="rId16"/>
    <p:sldId id="264" r:id="rId17"/>
    <p:sldId id="334" r:id="rId18"/>
    <p:sldId id="335" r:id="rId19"/>
    <p:sldId id="336" r:id="rId20"/>
    <p:sldId id="266" r:id="rId21"/>
    <p:sldId id="326" r:id="rId22"/>
    <p:sldId id="265" r:id="rId23"/>
  </p:sldIdLst>
  <p:sldSz cx="9144000" cy="6858000" type="screen4x3"/>
  <p:notesSz cx="6858000" cy="9144000"/>
  <p:defaultTextStyle>
    <a:defPPr>
      <a:defRPr lang="en-GB"/>
    </a:defPPr>
    <a:lvl1pPr algn="l" defTabSz="449263" rtl="0" eaLnBrk="0" fontAlgn="base" hangingPunct="0">
      <a:spcBef>
        <a:spcPct val="0"/>
      </a:spcBef>
      <a:spcAft>
        <a:spcPct val="0"/>
      </a:spcAft>
      <a:defRPr kern="1200">
        <a:solidFill>
          <a:schemeClr val="bg1"/>
        </a:solidFill>
        <a:latin typeface="Arial" panose="020B0604020202020204" pitchFamily="34" charset="0"/>
        <a:ea typeface="+mn-ea"/>
        <a:cs typeface="Noto Sans CJK SC Regular" charset="0"/>
      </a:defRPr>
    </a:lvl1pPr>
    <a:lvl2pPr marL="742950" indent="-285750" algn="l" defTabSz="449263" rtl="0" eaLnBrk="0" fontAlgn="base" hangingPunct="0">
      <a:spcBef>
        <a:spcPct val="0"/>
      </a:spcBef>
      <a:spcAft>
        <a:spcPct val="0"/>
      </a:spcAft>
      <a:defRPr kern="1200">
        <a:solidFill>
          <a:schemeClr val="bg1"/>
        </a:solidFill>
        <a:latin typeface="Arial" panose="020B0604020202020204" pitchFamily="34" charset="0"/>
        <a:ea typeface="+mn-ea"/>
        <a:cs typeface="Noto Sans CJK SC Regular" charset="0"/>
      </a:defRPr>
    </a:lvl2pPr>
    <a:lvl3pPr marL="1143000" indent="-228600" algn="l" defTabSz="449263" rtl="0" eaLnBrk="0" fontAlgn="base" hangingPunct="0">
      <a:spcBef>
        <a:spcPct val="0"/>
      </a:spcBef>
      <a:spcAft>
        <a:spcPct val="0"/>
      </a:spcAft>
      <a:defRPr kern="1200">
        <a:solidFill>
          <a:schemeClr val="bg1"/>
        </a:solidFill>
        <a:latin typeface="Arial" panose="020B0604020202020204" pitchFamily="34" charset="0"/>
        <a:ea typeface="+mn-ea"/>
        <a:cs typeface="Noto Sans CJK SC Regular" charset="0"/>
      </a:defRPr>
    </a:lvl3pPr>
    <a:lvl4pPr marL="1600200" indent="-228600" algn="l" defTabSz="449263" rtl="0" eaLnBrk="0" fontAlgn="base" hangingPunct="0">
      <a:spcBef>
        <a:spcPct val="0"/>
      </a:spcBef>
      <a:spcAft>
        <a:spcPct val="0"/>
      </a:spcAft>
      <a:defRPr kern="1200">
        <a:solidFill>
          <a:schemeClr val="bg1"/>
        </a:solidFill>
        <a:latin typeface="Arial" panose="020B0604020202020204" pitchFamily="34" charset="0"/>
        <a:ea typeface="+mn-ea"/>
        <a:cs typeface="Noto Sans CJK SC Regular" charset="0"/>
      </a:defRPr>
    </a:lvl4pPr>
    <a:lvl5pPr marL="2057400" indent="-228600" algn="l" defTabSz="449263" rtl="0" eaLnBrk="0" fontAlgn="base" hangingPunct="0">
      <a:spcBef>
        <a:spcPct val="0"/>
      </a:spcBef>
      <a:spcAft>
        <a:spcPct val="0"/>
      </a:spcAft>
      <a:defRPr kern="1200">
        <a:solidFill>
          <a:schemeClr val="bg1"/>
        </a:solidFill>
        <a:latin typeface="Arial" panose="020B0604020202020204" pitchFamily="34" charset="0"/>
        <a:ea typeface="+mn-ea"/>
        <a:cs typeface="Noto Sans CJK SC Regular" charset="0"/>
      </a:defRPr>
    </a:lvl5pPr>
    <a:lvl6pPr marL="2286000" algn="l" defTabSz="914400" rtl="0" eaLnBrk="1" latinLnBrk="0" hangingPunct="1">
      <a:defRPr kern="1200">
        <a:solidFill>
          <a:schemeClr val="bg1"/>
        </a:solidFill>
        <a:latin typeface="Arial" panose="020B0604020202020204" pitchFamily="34" charset="0"/>
        <a:ea typeface="+mn-ea"/>
        <a:cs typeface="Noto Sans CJK SC Regular" charset="0"/>
      </a:defRPr>
    </a:lvl6pPr>
    <a:lvl7pPr marL="2743200" algn="l" defTabSz="914400" rtl="0" eaLnBrk="1" latinLnBrk="0" hangingPunct="1">
      <a:defRPr kern="1200">
        <a:solidFill>
          <a:schemeClr val="bg1"/>
        </a:solidFill>
        <a:latin typeface="Arial" panose="020B0604020202020204" pitchFamily="34" charset="0"/>
        <a:ea typeface="+mn-ea"/>
        <a:cs typeface="Noto Sans CJK SC Regular" charset="0"/>
      </a:defRPr>
    </a:lvl7pPr>
    <a:lvl8pPr marL="3200400" algn="l" defTabSz="914400" rtl="0" eaLnBrk="1" latinLnBrk="0" hangingPunct="1">
      <a:defRPr kern="1200">
        <a:solidFill>
          <a:schemeClr val="bg1"/>
        </a:solidFill>
        <a:latin typeface="Arial" panose="020B0604020202020204" pitchFamily="34" charset="0"/>
        <a:ea typeface="+mn-ea"/>
        <a:cs typeface="Noto Sans CJK SC Regular" charset="0"/>
      </a:defRPr>
    </a:lvl8pPr>
    <a:lvl9pPr marL="3657600" algn="l" defTabSz="914400" rtl="0" eaLnBrk="1" latinLnBrk="0" hangingPunct="1">
      <a:defRPr kern="1200">
        <a:solidFill>
          <a:schemeClr val="bg1"/>
        </a:solidFill>
        <a:latin typeface="Arial" panose="020B0604020202020204" pitchFamily="34" charset="0"/>
        <a:ea typeface="+mn-ea"/>
        <a:cs typeface="Noto Sans CJK SC Regular"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80" d="100"/>
          <a:sy n="80" d="100"/>
        </p:scale>
        <p:origin x="1450" y="-2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44EC18-A74F-4516-8DE6-7ADA7E78DD25}" type="doc">
      <dgm:prSet loTypeId="urn:microsoft.com/office/officeart/2008/layout/HorizontalMultiLevelHierarchy" loCatId="hierarchy" qsTypeId="urn:microsoft.com/office/officeart/2005/8/quickstyle/3d5" qsCatId="3D" csTypeId="urn:microsoft.com/office/officeart/2005/8/colors/accent1_2" csCatId="accent1" phldr="1"/>
      <dgm:spPr/>
      <dgm:t>
        <a:bodyPr/>
        <a:lstStyle/>
        <a:p>
          <a:endParaRPr lang="en-IN"/>
        </a:p>
      </dgm:t>
    </dgm:pt>
    <dgm:pt modelId="{D3D9D6D2-47CE-43A6-BFBC-04466D6D4EF8}">
      <dgm:prSet phldrT="[Text]">
        <dgm:style>
          <a:lnRef idx="1">
            <a:schemeClr val="dk1"/>
          </a:lnRef>
          <a:fillRef idx="2">
            <a:schemeClr val="dk1"/>
          </a:fillRef>
          <a:effectRef idx="1">
            <a:schemeClr val="dk1"/>
          </a:effectRef>
          <a:fontRef idx="minor">
            <a:schemeClr val="dk1"/>
          </a:fontRef>
        </dgm:style>
      </dgm:prSet>
      <dgm:spPr>
        <a:ln/>
      </dgm:spPr>
      <dgm:t>
        <a:bodyPr/>
        <a:lstStyle/>
        <a:p>
          <a:r>
            <a:rPr lang="en-US" dirty="0">
              <a:latin typeface="Times New Roman" panose="02020603050405020304" pitchFamily="18" charset="0"/>
              <a:cs typeface="Times New Roman" panose="02020603050405020304" pitchFamily="18" charset="0"/>
            </a:rPr>
            <a:t>Flow Diagram</a:t>
          </a:r>
          <a:endParaRPr lang="en-IN" dirty="0">
            <a:latin typeface="Times New Roman" panose="02020603050405020304" pitchFamily="18" charset="0"/>
            <a:cs typeface="Times New Roman" panose="02020603050405020304" pitchFamily="18" charset="0"/>
          </a:endParaRPr>
        </a:p>
      </dgm:t>
    </dgm:pt>
    <dgm:pt modelId="{C188B327-8B23-42E8-AF59-E5064426E929}" type="parTrans" cxnId="{D290B443-E6F9-4B1D-94DF-1EAE6033FC16}">
      <dgm:prSet/>
      <dgm:spPr/>
      <dgm:t>
        <a:bodyPr/>
        <a:lstStyle/>
        <a:p>
          <a:endParaRPr lang="en-IN"/>
        </a:p>
      </dgm:t>
    </dgm:pt>
    <dgm:pt modelId="{AF03F4B5-603F-44F2-BC48-FF5983590837}" type="sibTrans" cxnId="{D290B443-E6F9-4B1D-94DF-1EAE6033FC16}">
      <dgm:prSet/>
      <dgm:spPr/>
      <dgm:t>
        <a:bodyPr/>
        <a:lstStyle/>
        <a:p>
          <a:endParaRPr lang="en-IN"/>
        </a:p>
      </dgm:t>
    </dgm:pt>
    <dgm:pt modelId="{4BCC702C-6902-4B60-B781-5F9C851A8624}">
      <dgm:prSet phldrT="[Text]" custT="1">
        <dgm:style>
          <a:lnRef idx="1">
            <a:schemeClr val="dk1"/>
          </a:lnRef>
          <a:fillRef idx="2">
            <a:schemeClr val="dk1"/>
          </a:fillRef>
          <a:effectRef idx="1">
            <a:schemeClr val="dk1"/>
          </a:effectRef>
          <a:fontRef idx="minor">
            <a:schemeClr val="dk1"/>
          </a:fontRef>
        </dgm:style>
      </dgm:prSet>
      <dgm:spPr>
        <a:ln/>
      </dgm:spPr>
      <dgm:t>
        <a:bodyPr/>
        <a:lstStyle/>
        <a:p>
          <a:r>
            <a:rPr lang="en-US" sz="2410" baseline="0" dirty="0">
              <a:latin typeface="Times New Roman" panose="02020603050405020304" pitchFamily="18" charset="0"/>
              <a:cs typeface="Times New Roman" panose="02020603050405020304" pitchFamily="18" charset="0"/>
            </a:rPr>
            <a:t>Start</a:t>
          </a:r>
          <a:endParaRPr lang="en-IN" sz="2410" baseline="0" dirty="0">
            <a:latin typeface="Times New Roman" panose="02020603050405020304" pitchFamily="18" charset="0"/>
            <a:cs typeface="Times New Roman" panose="02020603050405020304" pitchFamily="18" charset="0"/>
          </a:endParaRPr>
        </a:p>
      </dgm:t>
    </dgm:pt>
    <dgm:pt modelId="{582C56D5-CB81-4003-AB27-07853EFBDB4D}" type="parTrans" cxnId="{AA115E15-7153-4F0E-A8FE-628EE403FE3F}">
      <dgm:prSet>
        <dgm:style>
          <a:lnRef idx="1">
            <a:schemeClr val="dk1"/>
          </a:lnRef>
          <a:fillRef idx="2">
            <a:schemeClr val="dk1"/>
          </a:fillRef>
          <a:effectRef idx="1">
            <a:schemeClr val="dk1"/>
          </a:effectRef>
          <a:fontRef idx="minor">
            <a:schemeClr val="dk1"/>
          </a:fontRef>
        </dgm:style>
      </dgm:prSet>
      <dgm:spPr/>
      <dgm:t>
        <a:bodyPr/>
        <a:lstStyle/>
        <a:p>
          <a:endParaRPr lang="en-IN"/>
        </a:p>
      </dgm:t>
    </dgm:pt>
    <dgm:pt modelId="{B4F7F7CA-4857-4435-B9F2-43D2A2DD3003}" type="sibTrans" cxnId="{AA115E15-7153-4F0E-A8FE-628EE403FE3F}">
      <dgm:prSet/>
      <dgm:spPr/>
      <dgm:t>
        <a:bodyPr/>
        <a:lstStyle/>
        <a:p>
          <a:endParaRPr lang="en-IN"/>
        </a:p>
      </dgm:t>
    </dgm:pt>
    <dgm:pt modelId="{8B800143-CCA9-4A09-B43D-4622A20F45C7}">
      <dgm:prSet phldrT="[Text]">
        <dgm:style>
          <a:lnRef idx="1">
            <a:schemeClr val="dk1"/>
          </a:lnRef>
          <a:fillRef idx="2">
            <a:schemeClr val="dk1"/>
          </a:fillRef>
          <a:effectRef idx="1">
            <a:schemeClr val="dk1"/>
          </a:effectRef>
          <a:fontRef idx="minor">
            <a:schemeClr val="dk1"/>
          </a:fontRef>
        </dgm:style>
      </dgm:prSet>
      <dgm:spPr>
        <a:ln/>
      </dgm:spPr>
      <dgm:t>
        <a:bodyPr/>
        <a:lstStyle/>
        <a:p>
          <a:r>
            <a:rPr lang="en-US" dirty="0">
              <a:latin typeface="Times New Roman" panose="02020603050405020304" pitchFamily="18" charset="0"/>
              <a:cs typeface="Times New Roman" panose="02020603050405020304" pitchFamily="18" charset="0"/>
            </a:rPr>
            <a:t>Import Dataset</a:t>
          </a:r>
          <a:endParaRPr lang="en-IN" dirty="0">
            <a:latin typeface="Times New Roman" panose="02020603050405020304" pitchFamily="18" charset="0"/>
            <a:cs typeface="Times New Roman" panose="02020603050405020304" pitchFamily="18" charset="0"/>
          </a:endParaRPr>
        </a:p>
      </dgm:t>
    </dgm:pt>
    <dgm:pt modelId="{156705EC-191E-4405-998F-23332E2E364A}" type="parTrans" cxnId="{76A77777-E758-43CF-B0A8-51661C03A401}">
      <dgm:prSet>
        <dgm:style>
          <a:lnRef idx="1">
            <a:schemeClr val="dk1"/>
          </a:lnRef>
          <a:fillRef idx="2">
            <a:schemeClr val="dk1"/>
          </a:fillRef>
          <a:effectRef idx="1">
            <a:schemeClr val="dk1"/>
          </a:effectRef>
          <a:fontRef idx="minor">
            <a:schemeClr val="dk1"/>
          </a:fontRef>
        </dgm:style>
      </dgm:prSet>
      <dgm:spPr/>
      <dgm:t>
        <a:bodyPr/>
        <a:lstStyle/>
        <a:p>
          <a:endParaRPr lang="en-IN"/>
        </a:p>
      </dgm:t>
    </dgm:pt>
    <dgm:pt modelId="{B3D64914-D9A0-430C-B88A-A6F10C46B664}" type="sibTrans" cxnId="{76A77777-E758-43CF-B0A8-51661C03A401}">
      <dgm:prSet/>
      <dgm:spPr/>
      <dgm:t>
        <a:bodyPr/>
        <a:lstStyle/>
        <a:p>
          <a:endParaRPr lang="en-IN"/>
        </a:p>
      </dgm:t>
    </dgm:pt>
    <dgm:pt modelId="{A032FCDB-BA6A-48DC-A313-C5351D4A8962}">
      <dgm:prSet phldrT="[Text]">
        <dgm:style>
          <a:lnRef idx="1">
            <a:schemeClr val="dk1"/>
          </a:lnRef>
          <a:fillRef idx="2">
            <a:schemeClr val="dk1"/>
          </a:fillRef>
          <a:effectRef idx="1">
            <a:schemeClr val="dk1"/>
          </a:effectRef>
          <a:fontRef idx="minor">
            <a:schemeClr val="dk1"/>
          </a:fontRef>
        </dgm:style>
      </dgm:prSet>
      <dgm:spPr>
        <a:ln/>
      </dgm:spPr>
      <dgm:t>
        <a:bodyPr/>
        <a:lstStyle/>
        <a:p>
          <a:r>
            <a:rPr lang="en-US" dirty="0">
              <a:latin typeface="Times New Roman" panose="02020603050405020304" pitchFamily="18" charset="0"/>
              <a:cs typeface="Times New Roman" panose="02020603050405020304" pitchFamily="18" charset="0"/>
            </a:rPr>
            <a:t>Image</a:t>
          </a:r>
          <a:r>
            <a:rPr lang="en-US" baseline="0" dirty="0">
              <a:latin typeface="Times New Roman" panose="02020603050405020304" pitchFamily="18" charset="0"/>
              <a:cs typeface="Times New Roman" panose="02020603050405020304" pitchFamily="18" charset="0"/>
            </a:rPr>
            <a:t> Preprocessing</a:t>
          </a:r>
          <a:endParaRPr lang="en-IN" dirty="0">
            <a:latin typeface="Times New Roman" panose="02020603050405020304" pitchFamily="18" charset="0"/>
            <a:cs typeface="Times New Roman" panose="02020603050405020304" pitchFamily="18" charset="0"/>
          </a:endParaRPr>
        </a:p>
      </dgm:t>
    </dgm:pt>
    <dgm:pt modelId="{1390C6EF-6D24-47E5-A5FC-9F4E75EE4284}" type="parTrans" cxnId="{0F23A935-E450-406A-8290-4AF48FB1F7B5}">
      <dgm:prSet>
        <dgm:style>
          <a:lnRef idx="1">
            <a:schemeClr val="dk1"/>
          </a:lnRef>
          <a:fillRef idx="2">
            <a:schemeClr val="dk1"/>
          </a:fillRef>
          <a:effectRef idx="1">
            <a:schemeClr val="dk1"/>
          </a:effectRef>
          <a:fontRef idx="minor">
            <a:schemeClr val="dk1"/>
          </a:fontRef>
        </dgm:style>
      </dgm:prSet>
      <dgm:spPr/>
      <dgm:t>
        <a:bodyPr/>
        <a:lstStyle/>
        <a:p>
          <a:endParaRPr lang="en-IN"/>
        </a:p>
      </dgm:t>
    </dgm:pt>
    <dgm:pt modelId="{7A852187-657E-422D-94A1-F572509B654E}" type="sibTrans" cxnId="{0F23A935-E450-406A-8290-4AF48FB1F7B5}">
      <dgm:prSet/>
      <dgm:spPr/>
      <dgm:t>
        <a:bodyPr/>
        <a:lstStyle/>
        <a:p>
          <a:endParaRPr lang="en-IN"/>
        </a:p>
      </dgm:t>
    </dgm:pt>
    <dgm:pt modelId="{8D8BF640-5257-4C17-96DD-8AC276EB0461}">
      <dgm:prSet phldrT="[Text]">
        <dgm:style>
          <a:lnRef idx="1">
            <a:schemeClr val="dk1"/>
          </a:lnRef>
          <a:fillRef idx="2">
            <a:schemeClr val="dk1"/>
          </a:fillRef>
          <a:effectRef idx="1">
            <a:schemeClr val="dk1"/>
          </a:effectRef>
          <a:fontRef idx="minor">
            <a:schemeClr val="dk1"/>
          </a:fontRef>
        </dgm:style>
      </dgm:prSet>
      <dgm:spPr>
        <a:ln/>
      </dgm:spPr>
      <dgm:t>
        <a:bodyPr/>
        <a:lstStyle/>
        <a:p>
          <a:r>
            <a:rPr lang="en-US" dirty="0">
              <a:latin typeface="Times New Roman" panose="02020603050405020304" pitchFamily="18" charset="0"/>
              <a:cs typeface="Times New Roman" panose="02020603050405020304" pitchFamily="18" charset="0"/>
            </a:rPr>
            <a:t>Splitting</a:t>
          </a:r>
          <a:r>
            <a:rPr lang="en-US" baseline="0" dirty="0">
              <a:latin typeface="Times New Roman" panose="02020603050405020304" pitchFamily="18" charset="0"/>
              <a:cs typeface="Times New Roman" panose="02020603050405020304" pitchFamily="18" charset="0"/>
            </a:rPr>
            <a:t> data</a:t>
          </a:r>
        </a:p>
        <a:p>
          <a:endParaRPr lang="en-IN" dirty="0">
            <a:latin typeface="Times New Roman" panose="02020603050405020304" pitchFamily="18" charset="0"/>
            <a:cs typeface="Times New Roman" panose="02020603050405020304" pitchFamily="18" charset="0"/>
          </a:endParaRPr>
        </a:p>
      </dgm:t>
    </dgm:pt>
    <dgm:pt modelId="{0D268D55-3D1B-4867-81CA-01A41BF46346}" type="parTrans" cxnId="{F323053F-69F4-490B-9698-028ECBA7BB27}">
      <dgm:prSet>
        <dgm:style>
          <a:lnRef idx="1">
            <a:schemeClr val="dk1"/>
          </a:lnRef>
          <a:fillRef idx="2">
            <a:schemeClr val="dk1"/>
          </a:fillRef>
          <a:effectRef idx="1">
            <a:schemeClr val="dk1"/>
          </a:effectRef>
          <a:fontRef idx="minor">
            <a:schemeClr val="dk1"/>
          </a:fontRef>
        </dgm:style>
      </dgm:prSet>
      <dgm:spPr/>
      <dgm:t>
        <a:bodyPr/>
        <a:lstStyle/>
        <a:p>
          <a:endParaRPr lang="en-IN"/>
        </a:p>
      </dgm:t>
    </dgm:pt>
    <dgm:pt modelId="{66DEE60F-8FBE-4F10-8B71-2CCD137A4C13}" type="sibTrans" cxnId="{F323053F-69F4-490B-9698-028ECBA7BB27}">
      <dgm:prSet/>
      <dgm:spPr/>
      <dgm:t>
        <a:bodyPr/>
        <a:lstStyle/>
        <a:p>
          <a:endParaRPr lang="en-IN"/>
        </a:p>
      </dgm:t>
    </dgm:pt>
    <dgm:pt modelId="{7E416B1F-8624-461D-B185-74F9FE6C0F08}">
      <dgm:prSet phldrT="[Text]">
        <dgm:style>
          <a:lnRef idx="1">
            <a:schemeClr val="dk1"/>
          </a:lnRef>
          <a:fillRef idx="2">
            <a:schemeClr val="dk1"/>
          </a:fillRef>
          <a:effectRef idx="1">
            <a:schemeClr val="dk1"/>
          </a:effectRef>
          <a:fontRef idx="minor">
            <a:schemeClr val="dk1"/>
          </a:fontRef>
        </dgm:style>
      </dgm:prSet>
      <dgm:spPr>
        <a:ln/>
      </dgm:spPr>
      <dgm:t>
        <a:bodyPr/>
        <a:lstStyle/>
        <a:p>
          <a:r>
            <a:rPr lang="en-US" dirty="0">
              <a:latin typeface="Times New Roman" panose="02020603050405020304" pitchFamily="18" charset="0"/>
              <a:cs typeface="Times New Roman" panose="02020603050405020304" pitchFamily="18" charset="0"/>
            </a:rPr>
            <a:t>Data</a:t>
          </a:r>
          <a:r>
            <a:rPr lang="en-US" baseline="0" dirty="0">
              <a:latin typeface="Times New Roman" panose="02020603050405020304" pitchFamily="18" charset="0"/>
              <a:cs typeface="Times New Roman" panose="02020603050405020304" pitchFamily="18" charset="0"/>
            </a:rPr>
            <a:t> Augmentation</a:t>
          </a:r>
          <a:endParaRPr lang="en-IN" dirty="0">
            <a:latin typeface="Times New Roman" panose="02020603050405020304" pitchFamily="18" charset="0"/>
            <a:cs typeface="Times New Roman" panose="02020603050405020304" pitchFamily="18" charset="0"/>
          </a:endParaRPr>
        </a:p>
      </dgm:t>
    </dgm:pt>
    <dgm:pt modelId="{2371C263-70F3-43C3-83C8-93B8A43E3CDF}" type="parTrans" cxnId="{FB4B4DAD-D888-41E5-8898-8102F8467B7B}">
      <dgm:prSet>
        <dgm:style>
          <a:lnRef idx="1">
            <a:schemeClr val="dk1"/>
          </a:lnRef>
          <a:fillRef idx="2">
            <a:schemeClr val="dk1"/>
          </a:fillRef>
          <a:effectRef idx="1">
            <a:schemeClr val="dk1"/>
          </a:effectRef>
          <a:fontRef idx="minor">
            <a:schemeClr val="dk1"/>
          </a:fontRef>
        </dgm:style>
      </dgm:prSet>
      <dgm:spPr/>
      <dgm:t>
        <a:bodyPr/>
        <a:lstStyle/>
        <a:p>
          <a:endParaRPr lang="en-IN"/>
        </a:p>
      </dgm:t>
    </dgm:pt>
    <dgm:pt modelId="{9CA9B245-5041-4233-AA3D-2A87321BC00B}" type="sibTrans" cxnId="{FB4B4DAD-D888-41E5-8898-8102F8467B7B}">
      <dgm:prSet/>
      <dgm:spPr/>
      <dgm:t>
        <a:bodyPr/>
        <a:lstStyle/>
        <a:p>
          <a:endParaRPr lang="en-IN"/>
        </a:p>
      </dgm:t>
    </dgm:pt>
    <dgm:pt modelId="{1232869F-24C5-4A63-B3BD-3073C11CAEFD}">
      <dgm:prSet phldrT="[Text]">
        <dgm:style>
          <a:lnRef idx="1">
            <a:schemeClr val="dk1"/>
          </a:lnRef>
          <a:fillRef idx="2">
            <a:schemeClr val="dk1"/>
          </a:fillRef>
          <a:effectRef idx="1">
            <a:schemeClr val="dk1"/>
          </a:effectRef>
          <a:fontRef idx="minor">
            <a:schemeClr val="dk1"/>
          </a:fontRef>
        </dgm:style>
      </dgm:prSet>
      <dgm:spPr>
        <a:ln/>
      </dgm:spPr>
      <dgm:t>
        <a:bodyPr/>
        <a:lstStyle/>
        <a:p>
          <a:r>
            <a:rPr lang="en-US">
              <a:latin typeface="Times New Roman" panose="02020603050405020304" pitchFamily="18" charset="0"/>
              <a:cs typeface="Times New Roman" panose="02020603050405020304" pitchFamily="18" charset="0"/>
            </a:rPr>
            <a:t>Prediction</a:t>
          </a:r>
        </a:p>
        <a:p>
          <a:endParaRPr lang="en-IN" dirty="0">
            <a:latin typeface="Times New Roman" panose="02020603050405020304" pitchFamily="18" charset="0"/>
            <a:cs typeface="Times New Roman" panose="02020603050405020304" pitchFamily="18" charset="0"/>
          </a:endParaRPr>
        </a:p>
      </dgm:t>
    </dgm:pt>
    <dgm:pt modelId="{FDE3CEEF-5587-4E43-A9ED-EBD6344038A7}" type="parTrans" cxnId="{EAACAE7B-9550-476D-9ED2-EAFF835B1331}">
      <dgm:prSet>
        <dgm:style>
          <a:lnRef idx="1">
            <a:schemeClr val="dk1"/>
          </a:lnRef>
          <a:fillRef idx="2">
            <a:schemeClr val="dk1"/>
          </a:fillRef>
          <a:effectRef idx="1">
            <a:schemeClr val="dk1"/>
          </a:effectRef>
          <a:fontRef idx="minor">
            <a:schemeClr val="dk1"/>
          </a:fontRef>
        </dgm:style>
      </dgm:prSet>
      <dgm:spPr/>
      <dgm:t>
        <a:bodyPr/>
        <a:lstStyle/>
        <a:p>
          <a:endParaRPr lang="en-IN"/>
        </a:p>
      </dgm:t>
    </dgm:pt>
    <dgm:pt modelId="{8BA1DAAB-B090-447D-8B16-701861653187}" type="sibTrans" cxnId="{EAACAE7B-9550-476D-9ED2-EAFF835B1331}">
      <dgm:prSet/>
      <dgm:spPr/>
      <dgm:t>
        <a:bodyPr/>
        <a:lstStyle/>
        <a:p>
          <a:endParaRPr lang="en-IN"/>
        </a:p>
      </dgm:t>
    </dgm:pt>
    <dgm:pt modelId="{AE895D66-B625-4DBA-A8C3-CA23798DB9C6}">
      <dgm:prSet phldrT="[Text]">
        <dgm:style>
          <a:lnRef idx="1">
            <a:schemeClr val="dk1"/>
          </a:lnRef>
          <a:fillRef idx="2">
            <a:schemeClr val="dk1"/>
          </a:fillRef>
          <a:effectRef idx="1">
            <a:schemeClr val="dk1"/>
          </a:effectRef>
          <a:fontRef idx="minor">
            <a:schemeClr val="dk1"/>
          </a:fontRef>
        </dgm:style>
      </dgm:prSet>
      <dgm:spPr>
        <a:ln/>
      </dgm:spPr>
      <dgm:t>
        <a:bodyPr/>
        <a:lstStyle/>
        <a:p>
          <a:r>
            <a:rPr lang="en-US" dirty="0">
              <a:latin typeface="Times New Roman" panose="02020603050405020304" pitchFamily="18" charset="0"/>
              <a:cs typeface="Times New Roman" panose="02020603050405020304" pitchFamily="18" charset="0"/>
            </a:rPr>
            <a:t>End</a:t>
          </a:r>
        </a:p>
        <a:p>
          <a:endParaRPr lang="en-IN" dirty="0">
            <a:latin typeface="Times New Roman" panose="02020603050405020304" pitchFamily="18" charset="0"/>
            <a:cs typeface="Times New Roman" panose="02020603050405020304" pitchFamily="18" charset="0"/>
          </a:endParaRPr>
        </a:p>
      </dgm:t>
    </dgm:pt>
    <dgm:pt modelId="{9F8ACF9F-D7EC-4D88-AED7-D528AF84E117}" type="parTrans" cxnId="{F7D431F4-CA8D-4485-A2D4-816CCEB48B0C}">
      <dgm:prSet>
        <dgm:style>
          <a:lnRef idx="1">
            <a:schemeClr val="dk1"/>
          </a:lnRef>
          <a:fillRef idx="2">
            <a:schemeClr val="dk1"/>
          </a:fillRef>
          <a:effectRef idx="1">
            <a:schemeClr val="dk1"/>
          </a:effectRef>
          <a:fontRef idx="minor">
            <a:schemeClr val="dk1"/>
          </a:fontRef>
        </dgm:style>
      </dgm:prSet>
      <dgm:spPr/>
      <dgm:t>
        <a:bodyPr/>
        <a:lstStyle/>
        <a:p>
          <a:endParaRPr lang="en-IN"/>
        </a:p>
      </dgm:t>
    </dgm:pt>
    <dgm:pt modelId="{36641B68-8CC2-4BFB-B08C-4C028C95BAF8}" type="sibTrans" cxnId="{F7D431F4-CA8D-4485-A2D4-816CCEB48B0C}">
      <dgm:prSet/>
      <dgm:spPr/>
      <dgm:t>
        <a:bodyPr/>
        <a:lstStyle/>
        <a:p>
          <a:endParaRPr lang="en-IN"/>
        </a:p>
      </dgm:t>
    </dgm:pt>
    <dgm:pt modelId="{F40D250C-783C-455C-B5CB-D3FF8F1C1EA2}">
      <dgm:prSet phldrT="[Text]">
        <dgm:style>
          <a:lnRef idx="1">
            <a:schemeClr val="dk1"/>
          </a:lnRef>
          <a:fillRef idx="2">
            <a:schemeClr val="dk1"/>
          </a:fillRef>
          <a:effectRef idx="1">
            <a:schemeClr val="dk1"/>
          </a:effectRef>
          <a:fontRef idx="minor">
            <a:schemeClr val="dk1"/>
          </a:fontRef>
        </dgm:style>
      </dgm:prSet>
      <dgm:spPr>
        <a:ln/>
      </dgm:spPr>
      <dgm:t>
        <a:bodyPr/>
        <a:lstStyle/>
        <a:p>
          <a:r>
            <a:rPr lang="en-US" dirty="0">
              <a:latin typeface="Times New Roman" panose="02020603050405020304" pitchFamily="18" charset="0"/>
              <a:cs typeface="Times New Roman" panose="02020603050405020304" pitchFamily="18" charset="0"/>
            </a:rPr>
            <a:t>Model Building</a:t>
          </a:r>
          <a:endParaRPr lang="en-IN" dirty="0">
            <a:latin typeface="Times New Roman" panose="02020603050405020304" pitchFamily="18" charset="0"/>
            <a:cs typeface="Times New Roman" panose="02020603050405020304" pitchFamily="18" charset="0"/>
          </a:endParaRPr>
        </a:p>
      </dgm:t>
    </dgm:pt>
    <dgm:pt modelId="{0F9E6A04-CBA1-44D8-80E0-35FFE39DB53D}" type="parTrans" cxnId="{50DDC6B3-222D-467D-AC0A-39AA51B99A81}">
      <dgm:prSet/>
      <dgm:spPr/>
      <dgm:t>
        <a:bodyPr/>
        <a:lstStyle/>
        <a:p>
          <a:endParaRPr lang="en-IN"/>
        </a:p>
      </dgm:t>
    </dgm:pt>
    <dgm:pt modelId="{A700A3E4-D42C-4127-8BDD-22009BF6FE9D}" type="sibTrans" cxnId="{50DDC6B3-222D-467D-AC0A-39AA51B99A81}">
      <dgm:prSet/>
      <dgm:spPr/>
      <dgm:t>
        <a:bodyPr/>
        <a:lstStyle/>
        <a:p>
          <a:endParaRPr lang="en-IN"/>
        </a:p>
      </dgm:t>
    </dgm:pt>
    <dgm:pt modelId="{C6E7AA8B-15EC-4C13-A73F-519F1136CD80}" type="pres">
      <dgm:prSet presAssocID="{3B44EC18-A74F-4516-8DE6-7ADA7E78DD25}" presName="Name0" presStyleCnt="0">
        <dgm:presLayoutVars>
          <dgm:chPref val="1"/>
          <dgm:dir/>
          <dgm:animOne val="branch"/>
          <dgm:animLvl val="lvl"/>
          <dgm:resizeHandles val="exact"/>
        </dgm:presLayoutVars>
      </dgm:prSet>
      <dgm:spPr/>
    </dgm:pt>
    <dgm:pt modelId="{D9E7B13C-9A34-47B3-9C7C-AF24F2E03B65}" type="pres">
      <dgm:prSet presAssocID="{D3D9D6D2-47CE-43A6-BFBC-04466D6D4EF8}" presName="root1" presStyleCnt="0"/>
      <dgm:spPr/>
    </dgm:pt>
    <dgm:pt modelId="{AEF46ECC-C394-4555-9380-0AD86CCE2ECC}" type="pres">
      <dgm:prSet presAssocID="{D3D9D6D2-47CE-43A6-BFBC-04466D6D4EF8}" presName="LevelOneTextNode" presStyleLbl="node0" presStyleIdx="0" presStyleCnt="1">
        <dgm:presLayoutVars>
          <dgm:chPref val="3"/>
        </dgm:presLayoutVars>
      </dgm:prSet>
      <dgm:spPr/>
    </dgm:pt>
    <dgm:pt modelId="{A935B812-925E-4872-94D2-C3ADD40503A7}" type="pres">
      <dgm:prSet presAssocID="{D3D9D6D2-47CE-43A6-BFBC-04466D6D4EF8}" presName="level2hierChild" presStyleCnt="0"/>
      <dgm:spPr/>
    </dgm:pt>
    <dgm:pt modelId="{3E790131-4128-4D09-B6A1-A5ED091FDDA1}" type="pres">
      <dgm:prSet presAssocID="{582C56D5-CB81-4003-AB27-07853EFBDB4D}" presName="conn2-1" presStyleLbl="parChTrans1D2" presStyleIdx="0" presStyleCnt="8"/>
      <dgm:spPr/>
    </dgm:pt>
    <dgm:pt modelId="{68F1E841-960B-4C68-BD77-820E533219B0}" type="pres">
      <dgm:prSet presAssocID="{582C56D5-CB81-4003-AB27-07853EFBDB4D}" presName="connTx" presStyleLbl="parChTrans1D2" presStyleIdx="0" presStyleCnt="8"/>
      <dgm:spPr/>
    </dgm:pt>
    <dgm:pt modelId="{4944C331-3D43-4908-A149-C839D7BE8DB2}" type="pres">
      <dgm:prSet presAssocID="{4BCC702C-6902-4B60-B781-5F9C851A8624}" presName="root2" presStyleCnt="0"/>
      <dgm:spPr/>
    </dgm:pt>
    <dgm:pt modelId="{C08FAC9D-1621-4EBF-B5CC-C32BFCB5E2DD}" type="pres">
      <dgm:prSet presAssocID="{4BCC702C-6902-4B60-B781-5F9C851A8624}" presName="LevelTwoTextNode" presStyleLbl="node2" presStyleIdx="0" presStyleCnt="8">
        <dgm:presLayoutVars>
          <dgm:chPref val="3"/>
        </dgm:presLayoutVars>
      </dgm:prSet>
      <dgm:spPr/>
    </dgm:pt>
    <dgm:pt modelId="{1B960B3A-E68E-423D-8562-230E7640A769}" type="pres">
      <dgm:prSet presAssocID="{4BCC702C-6902-4B60-B781-5F9C851A8624}" presName="level3hierChild" presStyleCnt="0"/>
      <dgm:spPr/>
    </dgm:pt>
    <dgm:pt modelId="{42EF929A-D8DF-41BA-A806-CEBE33FFF452}" type="pres">
      <dgm:prSet presAssocID="{156705EC-191E-4405-998F-23332E2E364A}" presName="conn2-1" presStyleLbl="parChTrans1D2" presStyleIdx="1" presStyleCnt="8"/>
      <dgm:spPr/>
    </dgm:pt>
    <dgm:pt modelId="{F913382F-1C13-4DF2-8E9D-BEF4EFEB233E}" type="pres">
      <dgm:prSet presAssocID="{156705EC-191E-4405-998F-23332E2E364A}" presName="connTx" presStyleLbl="parChTrans1D2" presStyleIdx="1" presStyleCnt="8"/>
      <dgm:spPr/>
    </dgm:pt>
    <dgm:pt modelId="{3EE402AB-0DB6-443B-BFA8-4104FDB0742C}" type="pres">
      <dgm:prSet presAssocID="{8B800143-CCA9-4A09-B43D-4622A20F45C7}" presName="root2" presStyleCnt="0"/>
      <dgm:spPr/>
    </dgm:pt>
    <dgm:pt modelId="{D1D2E6E2-492D-482C-B11C-6EFCF0B012F8}" type="pres">
      <dgm:prSet presAssocID="{8B800143-CCA9-4A09-B43D-4622A20F45C7}" presName="LevelTwoTextNode" presStyleLbl="node2" presStyleIdx="1" presStyleCnt="8">
        <dgm:presLayoutVars>
          <dgm:chPref val="3"/>
        </dgm:presLayoutVars>
      </dgm:prSet>
      <dgm:spPr/>
    </dgm:pt>
    <dgm:pt modelId="{869C64E8-A274-404D-BDA7-1BF115C6E8B4}" type="pres">
      <dgm:prSet presAssocID="{8B800143-CCA9-4A09-B43D-4622A20F45C7}" presName="level3hierChild" presStyleCnt="0"/>
      <dgm:spPr/>
    </dgm:pt>
    <dgm:pt modelId="{7E423934-1F15-48CC-9784-DC1794135083}" type="pres">
      <dgm:prSet presAssocID="{1390C6EF-6D24-47E5-A5FC-9F4E75EE4284}" presName="conn2-1" presStyleLbl="parChTrans1D2" presStyleIdx="2" presStyleCnt="8"/>
      <dgm:spPr/>
    </dgm:pt>
    <dgm:pt modelId="{DEF94467-9F27-41E0-A1AE-4A4CEF346DCB}" type="pres">
      <dgm:prSet presAssocID="{1390C6EF-6D24-47E5-A5FC-9F4E75EE4284}" presName="connTx" presStyleLbl="parChTrans1D2" presStyleIdx="2" presStyleCnt="8"/>
      <dgm:spPr/>
    </dgm:pt>
    <dgm:pt modelId="{BE036B89-3C56-4057-A1A5-B3720A4F392C}" type="pres">
      <dgm:prSet presAssocID="{A032FCDB-BA6A-48DC-A313-C5351D4A8962}" presName="root2" presStyleCnt="0"/>
      <dgm:spPr/>
    </dgm:pt>
    <dgm:pt modelId="{1CADC934-23B2-425E-B9DA-5332E911B3BD}" type="pres">
      <dgm:prSet presAssocID="{A032FCDB-BA6A-48DC-A313-C5351D4A8962}" presName="LevelTwoTextNode" presStyleLbl="node2" presStyleIdx="2" presStyleCnt="8" custLinFactNeighborX="-2721" custLinFactNeighborY="12158">
        <dgm:presLayoutVars>
          <dgm:chPref val="3"/>
        </dgm:presLayoutVars>
      </dgm:prSet>
      <dgm:spPr/>
    </dgm:pt>
    <dgm:pt modelId="{3A8E406B-C51C-4D06-98E8-95BF8305ADC8}" type="pres">
      <dgm:prSet presAssocID="{A032FCDB-BA6A-48DC-A313-C5351D4A8962}" presName="level3hierChild" presStyleCnt="0"/>
      <dgm:spPr/>
    </dgm:pt>
    <dgm:pt modelId="{86E6231E-4AF4-4344-95D3-6584094C6AE4}" type="pres">
      <dgm:prSet presAssocID="{0D268D55-3D1B-4867-81CA-01A41BF46346}" presName="conn2-1" presStyleLbl="parChTrans1D2" presStyleIdx="3" presStyleCnt="8"/>
      <dgm:spPr/>
    </dgm:pt>
    <dgm:pt modelId="{CB6E525E-A893-4CF3-8075-BB67E065EEA8}" type="pres">
      <dgm:prSet presAssocID="{0D268D55-3D1B-4867-81CA-01A41BF46346}" presName="connTx" presStyleLbl="parChTrans1D2" presStyleIdx="3" presStyleCnt="8"/>
      <dgm:spPr/>
    </dgm:pt>
    <dgm:pt modelId="{F763E0CE-BF83-427F-8D76-403247C96DDC}" type="pres">
      <dgm:prSet presAssocID="{8D8BF640-5257-4C17-96DD-8AC276EB0461}" presName="root2" presStyleCnt="0"/>
      <dgm:spPr/>
    </dgm:pt>
    <dgm:pt modelId="{78C627B6-3115-4E77-9DB2-7659ABAFF79E}" type="pres">
      <dgm:prSet presAssocID="{8D8BF640-5257-4C17-96DD-8AC276EB0461}" presName="LevelTwoTextNode" presStyleLbl="node2" presStyleIdx="3" presStyleCnt="8" custLinFactNeighborX="-5564" custLinFactNeighborY="11082">
        <dgm:presLayoutVars>
          <dgm:chPref val="3"/>
        </dgm:presLayoutVars>
      </dgm:prSet>
      <dgm:spPr/>
    </dgm:pt>
    <dgm:pt modelId="{A0360F55-F3BE-4175-BCFE-D9E3B4AB9EFB}" type="pres">
      <dgm:prSet presAssocID="{8D8BF640-5257-4C17-96DD-8AC276EB0461}" presName="level3hierChild" presStyleCnt="0"/>
      <dgm:spPr/>
    </dgm:pt>
    <dgm:pt modelId="{A151E9C5-0ABB-45FC-82D4-515C98049A77}" type="pres">
      <dgm:prSet presAssocID="{2371C263-70F3-43C3-83C8-93B8A43E3CDF}" presName="conn2-1" presStyleLbl="parChTrans1D2" presStyleIdx="4" presStyleCnt="8"/>
      <dgm:spPr/>
    </dgm:pt>
    <dgm:pt modelId="{F0BB27C3-C87C-4A46-BD0E-CDD9D9682106}" type="pres">
      <dgm:prSet presAssocID="{2371C263-70F3-43C3-83C8-93B8A43E3CDF}" presName="connTx" presStyleLbl="parChTrans1D2" presStyleIdx="4" presStyleCnt="8"/>
      <dgm:spPr/>
    </dgm:pt>
    <dgm:pt modelId="{B4BD7A01-7742-47ED-9A8D-0FFFEB3B3FED}" type="pres">
      <dgm:prSet presAssocID="{7E416B1F-8624-461D-B185-74F9FE6C0F08}" presName="root2" presStyleCnt="0"/>
      <dgm:spPr/>
    </dgm:pt>
    <dgm:pt modelId="{2EF17A3B-9848-44D5-AD15-28C152B6CA43}" type="pres">
      <dgm:prSet presAssocID="{7E416B1F-8624-461D-B185-74F9FE6C0F08}" presName="LevelTwoTextNode" presStyleLbl="node2" presStyleIdx="4" presStyleCnt="8" custLinFactNeighborX="-5564" custLinFactNeighborY="11082">
        <dgm:presLayoutVars>
          <dgm:chPref val="3"/>
        </dgm:presLayoutVars>
      </dgm:prSet>
      <dgm:spPr/>
    </dgm:pt>
    <dgm:pt modelId="{F6B6E606-161B-4A5C-B1A9-B68FA427B152}" type="pres">
      <dgm:prSet presAssocID="{7E416B1F-8624-461D-B185-74F9FE6C0F08}" presName="level3hierChild" presStyleCnt="0"/>
      <dgm:spPr/>
    </dgm:pt>
    <dgm:pt modelId="{F2452E91-FB50-46D4-B160-F4914BDBBD85}" type="pres">
      <dgm:prSet presAssocID="{0F9E6A04-CBA1-44D8-80E0-35FFE39DB53D}" presName="conn2-1" presStyleLbl="parChTrans1D2" presStyleIdx="5" presStyleCnt="8"/>
      <dgm:spPr/>
    </dgm:pt>
    <dgm:pt modelId="{594C3B94-05B2-4699-8672-5F6D3BB7DC3D}" type="pres">
      <dgm:prSet presAssocID="{0F9E6A04-CBA1-44D8-80E0-35FFE39DB53D}" presName="connTx" presStyleLbl="parChTrans1D2" presStyleIdx="5" presStyleCnt="8"/>
      <dgm:spPr/>
    </dgm:pt>
    <dgm:pt modelId="{152010B2-72E9-4740-BBA9-D4FD92066E66}" type="pres">
      <dgm:prSet presAssocID="{F40D250C-783C-455C-B5CB-D3FF8F1C1EA2}" presName="root2" presStyleCnt="0"/>
      <dgm:spPr/>
    </dgm:pt>
    <dgm:pt modelId="{7A4B24BC-1BC7-4820-A866-F70708DA7B66}" type="pres">
      <dgm:prSet presAssocID="{F40D250C-783C-455C-B5CB-D3FF8F1C1EA2}" presName="LevelTwoTextNode" presStyleLbl="node2" presStyleIdx="5" presStyleCnt="8">
        <dgm:presLayoutVars>
          <dgm:chPref val="3"/>
        </dgm:presLayoutVars>
      </dgm:prSet>
      <dgm:spPr/>
    </dgm:pt>
    <dgm:pt modelId="{1A5AD370-93A6-49C6-96BC-B19AB083DF6C}" type="pres">
      <dgm:prSet presAssocID="{F40D250C-783C-455C-B5CB-D3FF8F1C1EA2}" presName="level3hierChild" presStyleCnt="0"/>
      <dgm:spPr/>
    </dgm:pt>
    <dgm:pt modelId="{C1159620-8678-43E8-A9B3-71CB20654999}" type="pres">
      <dgm:prSet presAssocID="{FDE3CEEF-5587-4E43-A9ED-EBD6344038A7}" presName="conn2-1" presStyleLbl="parChTrans1D2" presStyleIdx="6" presStyleCnt="8"/>
      <dgm:spPr/>
    </dgm:pt>
    <dgm:pt modelId="{E3973F73-61ED-46A9-B2EC-052BFB480FD9}" type="pres">
      <dgm:prSet presAssocID="{FDE3CEEF-5587-4E43-A9ED-EBD6344038A7}" presName="connTx" presStyleLbl="parChTrans1D2" presStyleIdx="6" presStyleCnt="8"/>
      <dgm:spPr/>
    </dgm:pt>
    <dgm:pt modelId="{B340F329-E42F-428F-882F-DD3297CC3A82}" type="pres">
      <dgm:prSet presAssocID="{1232869F-24C5-4A63-B3BD-3073C11CAEFD}" presName="root2" presStyleCnt="0"/>
      <dgm:spPr/>
    </dgm:pt>
    <dgm:pt modelId="{D2028DDC-E126-43E5-9658-7007CE72366B}" type="pres">
      <dgm:prSet presAssocID="{1232869F-24C5-4A63-B3BD-3073C11CAEFD}" presName="LevelTwoTextNode" presStyleLbl="node2" presStyleIdx="6" presStyleCnt="8" custLinFactNeighborX="-5564" custLinFactNeighborY="11082">
        <dgm:presLayoutVars>
          <dgm:chPref val="3"/>
        </dgm:presLayoutVars>
      </dgm:prSet>
      <dgm:spPr/>
    </dgm:pt>
    <dgm:pt modelId="{ACD1E4F6-426E-475E-9188-57B77E447843}" type="pres">
      <dgm:prSet presAssocID="{1232869F-24C5-4A63-B3BD-3073C11CAEFD}" presName="level3hierChild" presStyleCnt="0"/>
      <dgm:spPr/>
    </dgm:pt>
    <dgm:pt modelId="{30142B5E-DA26-4265-94EC-B3BF30A5347D}" type="pres">
      <dgm:prSet presAssocID="{9F8ACF9F-D7EC-4D88-AED7-D528AF84E117}" presName="conn2-1" presStyleLbl="parChTrans1D2" presStyleIdx="7" presStyleCnt="8"/>
      <dgm:spPr/>
    </dgm:pt>
    <dgm:pt modelId="{332F4412-9631-4AD6-9296-5B09DE23DB72}" type="pres">
      <dgm:prSet presAssocID="{9F8ACF9F-D7EC-4D88-AED7-D528AF84E117}" presName="connTx" presStyleLbl="parChTrans1D2" presStyleIdx="7" presStyleCnt="8"/>
      <dgm:spPr/>
    </dgm:pt>
    <dgm:pt modelId="{0D949A86-6048-4C22-995F-60A3D284EC89}" type="pres">
      <dgm:prSet presAssocID="{AE895D66-B625-4DBA-A8C3-CA23798DB9C6}" presName="root2" presStyleCnt="0"/>
      <dgm:spPr/>
    </dgm:pt>
    <dgm:pt modelId="{A642D1D1-4FB4-4D09-9939-DDDFE39AFCC2}" type="pres">
      <dgm:prSet presAssocID="{AE895D66-B625-4DBA-A8C3-CA23798DB9C6}" presName="LevelTwoTextNode" presStyleLbl="node2" presStyleIdx="7" presStyleCnt="8" custLinFactNeighborX="-5560" custLinFactNeighborY="42584">
        <dgm:presLayoutVars>
          <dgm:chPref val="3"/>
        </dgm:presLayoutVars>
      </dgm:prSet>
      <dgm:spPr/>
    </dgm:pt>
    <dgm:pt modelId="{4D1D0843-B874-45B4-B25B-46CD1D2A48AB}" type="pres">
      <dgm:prSet presAssocID="{AE895D66-B625-4DBA-A8C3-CA23798DB9C6}" presName="level3hierChild" presStyleCnt="0"/>
      <dgm:spPr/>
    </dgm:pt>
  </dgm:ptLst>
  <dgm:cxnLst>
    <dgm:cxn modelId="{C03D4E07-3FCF-4DC5-9EFB-37DE0F355B40}" type="presOf" srcId="{0D268D55-3D1B-4867-81CA-01A41BF46346}" destId="{CB6E525E-A893-4CF3-8075-BB67E065EEA8}" srcOrd="1" destOrd="0" presId="urn:microsoft.com/office/officeart/2008/layout/HorizontalMultiLevelHierarchy"/>
    <dgm:cxn modelId="{AA115E15-7153-4F0E-A8FE-628EE403FE3F}" srcId="{D3D9D6D2-47CE-43A6-BFBC-04466D6D4EF8}" destId="{4BCC702C-6902-4B60-B781-5F9C851A8624}" srcOrd="0" destOrd="0" parTransId="{582C56D5-CB81-4003-AB27-07853EFBDB4D}" sibTransId="{B4F7F7CA-4857-4435-B9F2-43D2A2DD3003}"/>
    <dgm:cxn modelId="{7DE2F219-337E-435C-99EE-48D4D48482F8}" type="presOf" srcId="{FDE3CEEF-5587-4E43-A9ED-EBD6344038A7}" destId="{E3973F73-61ED-46A9-B2EC-052BFB480FD9}" srcOrd="1" destOrd="0" presId="urn:microsoft.com/office/officeart/2008/layout/HorizontalMultiLevelHierarchy"/>
    <dgm:cxn modelId="{C8623924-FD6C-46CC-AA05-55FF5639D8D6}" type="presOf" srcId="{1390C6EF-6D24-47E5-A5FC-9F4E75EE4284}" destId="{7E423934-1F15-48CC-9784-DC1794135083}" srcOrd="0" destOrd="0" presId="urn:microsoft.com/office/officeart/2008/layout/HorizontalMultiLevelHierarchy"/>
    <dgm:cxn modelId="{507EE22B-CD77-4DD5-9028-12F875316EC3}" type="presOf" srcId="{9F8ACF9F-D7EC-4D88-AED7-D528AF84E117}" destId="{332F4412-9631-4AD6-9296-5B09DE23DB72}" srcOrd="1" destOrd="0" presId="urn:microsoft.com/office/officeart/2008/layout/HorizontalMultiLevelHierarchy"/>
    <dgm:cxn modelId="{161F4035-C89F-4B1B-9843-A70883E0FA79}" type="presOf" srcId="{2371C263-70F3-43C3-83C8-93B8A43E3CDF}" destId="{F0BB27C3-C87C-4A46-BD0E-CDD9D9682106}" srcOrd="1" destOrd="0" presId="urn:microsoft.com/office/officeart/2008/layout/HorizontalMultiLevelHierarchy"/>
    <dgm:cxn modelId="{0F23A935-E450-406A-8290-4AF48FB1F7B5}" srcId="{D3D9D6D2-47CE-43A6-BFBC-04466D6D4EF8}" destId="{A032FCDB-BA6A-48DC-A313-C5351D4A8962}" srcOrd="2" destOrd="0" parTransId="{1390C6EF-6D24-47E5-A5FC-9F4E75EE4284}" sibTransId="{7A852187-657E-422D-94A1-F572509B654E}"/>
    <dgm:cxn modelId="{F323053F-69F4-490B-9698-028ECBA7BB27}" srcId="{D3D9D6D2-47CE-43A6-BFBC-04466D6D4EF8}" destId="{8D8BF640-5257-4C17-96DD-8AC276EB0461}" srcOrd="3" destOrd="0" parTransId="{0D268D55-3D1B-4867-81CA-01A41BF46346}" sibTransId="{66DEE60F-8FBE-4F10-8B71-2CCD137A4C13}"/>
    <dgm:cxn modelId="{D290B443-E6F9-4B1D-94DF-1EAE6033FC16}" srcId="{3B44EC18-A74F-4516-8DE6-7ADA7E78DD25}" destId="{D3D9D6D2-47CE-43A6-BFBC-04466D6D4EF8}" srcOrd="0" destOrd="0" parTransId="{C188B327-8B23-42E8-AF59-E5064426E929}" sibTransId="{AF03F4B5-603F-44F2-BC48-FF5983590837}"/>
    <dgm:cxn modelId="{33095445-0CEB-46BF-98BB-B2C14EAE15F7}" type="presOf" srcId="{1232869F-24C5-4A63-B3BD-3073C11CAEFD}" destId="{D2028DDC-E126-43E5-9658-7007CE72366B}" srcOrd="0" destOrd="0" presId="urn:microsoft.com/office/officeart/2008/layout/HorizontalMultiLevelHierarchy"/>
    <dgm:cxn modelId="{8FED314B-3E0C-4A74-9A01-1610304F7C32}" type="presOf" srcId="{3B44EC18-A74F-4516-8DE6-7ADA7E78DD25}" destId="{C6E7AA8B-15EC-4C13-A73F-519F1136CD80}" srcOrd="0" destOrd="0" presId="urn:microsoft.com/office/officeart/2008/layout/HorizontalMultiLevelHierarchy"/>
    <dgm:cxn modelId="{76A77777-E758-43CF-B0A8-51661C03A401}" srcId="{D3D9D6D2-47CE-43A6-BFBC-04466D6D4EF8}" destId="{8B800143-CCA9-4A09-B43D-4622A20F45C7}" srcOrd="1" destOrd="0" parTransId="{156705EC-191E-4405-998F-23332E2E364A}" sibTransId="{B3D64914-D9A0-430C-B88A-A6F10C46B664}"/>
    <dgm:cxn modelId="{E12FDA57-B540-4B94-95F1-D1B7F1F1357E}" type="presOf" srcId="{156705EC-191E-4405-998F-23332E2E364A}" destId="{42EF929A-D8DF-41BA-A806-CEBE33FFF452}" srcOrd="0" destOrd="0" presId="urn:microsoft.com/office/officeart/2008/layout/HorizontalMultiLevelHierarchy"/>
    <dgm:cxn modelId="{EAACAE7B-9550-476D-9ED2-EAFF835B1331}" srcId="{D3D9D6D2-47CE-43A6-BFBC-04466D6D4EF8}" destId="{1232869F-24C5-4A63-B3BD-3073C11CAEFD}" srcOrd="6" destOrd="0" parTransId="{FDE3CEEF-5587-4E43-A9ED-EBD6344038A7}" sibTransId="{8BA1DAAB-B090-447D-8B16-701861653187}"/>
    <dgm:cxn modelId="{3373B37E-2DC7-462D-AB69-D907D8EE1684}" type="presOf" srcId="{AE895D66-B625-4DBA-A8C3-CA23798DB9C6}" destId="{A642D1D1-4FB4-4D09-9939-DDDFE39AFCC2}" srcOrd="0" destOrd="0" presId="urn:microsoft.com/office/officeart/2008/layout/HorizontalMultiLevelHierarchy"/>
    <dgm:cxn modelId="{615E5380-757F-487C-B7FB-41B545F479F5}" type="presOf" srcId="{0D268D55-3D1B-4867-81CA-01A41BF46346}" destId="{86E6231E-4AF4-4344-95D3-6584094C6AE4}" srcOrd="0" destOrd="0" presId="urn:microsoft.com/office/officeart/2008/layout/HorizontalMultiLevelHierarchy"/>
    <dgm:cxn modelId="{CE31CF82-C87D-4F93-B68F-1DDE3A3E26AB}" type="presOf" srcId="{582C56D5-CB81-4003-AB27-07853EFBDB4D}" destId="{68F1E841-960B-4C68-BD77-820E533219B0}" srcOrd="1" destOrd="0" presId="urn:microsoft.com/office/officeart/2008/layout/HorizontalMultiLevelHierarchy"/>
    <dgm:cxn modelId="{F8CD6E83-966F-4969-8371-C195B0230A0E}" type="presOf" srcId="{8B800143-CCA9-4A09-B43D-4622A20F45C7}" destId="{D1D2E6E2-492D-482C-B11C-6EFCF0B012F8}" srcOrd="0" destOrd="0" presId="urn:microsoft.com/office/officeart/2008/layout/HorizontalMultiLevelHierarchy"/>
    <dgm:cxn modelId="{CFE85A87-F59F-4D71-BE38-73143E7B8B3A}" type="presOf" srcId="{F40D250C-783C-455C-B5CB-D3FF8F1C1EA2}" destId="{7A4B24BC-1BC7-4820-A866-F70708DA7B66}" srcOrd="0" destOrd="0" presId="urn:microsoft.com/office/officeart/2008/layout/HorizontalMultiLevelHierarchy"/>
    <dgm:cxn modelId="{D66FFF8B-387B-43B5-9BDE-9C4C7FA213D3}" type="presOf" srcId="{1390C6EF-6D24-47E5-A5FC-9F4E75EE4284}" destId="{DEF94467-9F27-41E0-A1AE-4A4CEF346DCB}" srcOrd="1" destOrd="0" presId="urn:microsoft.com/office/officeart/2008/layout/HorizontalMultiLevelHierarchy"/>
    <dgm:cxn modelId="{159F2597-F6F9-433F-996C-95FAE8306958}" type="presOf" srcId="{8D8BF640-5257-4C17-96DD-8AC276EB0461}" destId="{78C627B6-3115-4E77-9DB2-7659ABAFF79E}" srcOrd="0" destOrd="0" presId="urn:microsoft.com/office/officeart/2008/layout/HorizontalMultiLevelHierarchy"/>
    <dgm:cxn modelId="{F67737A1-C29A-49CF-85A9-CD8FABEEFF87}" type="presOf" srcId="{0F9E6A04-CBA1-44D8-80E0-35FFE39DB53D}" destId="{F2452E91-FB50-46D4-B160-F4914BDBBD85}" srcOrd="0" destOrd="0" presId="urn:microsoft.com/office/officeart/2008/layout/HorizontalMultiLevelHierarchy"/>
    <dgm:cxn modelId="{7E3694A3-BF8A-4B8B-A966-C8F5D91CCE3A}" type="presOf" srcId="{4BCC702C-6902-4B60-B781-5F9C851A8624}" destId="{C08FAC9D-1621-4EBF-B5CC-C32BFCB5E2DD}" srcOrd="0" destOrd="0" presId="urn:microsoft.com/office/officeart/2008/layout/HorizontalMultiLevelHierarchy"/>
    <dgm:cxn modelId="{DCD30AAC-118F-4F86-AFDB-D95DA8EFBBA2}" type="presOf" srcId="{582C56D5-CB81-4003-AB27-07853EFBDB4D}" destId="{3E790131-4128-4D09-B6A1-A5ED091FDDA1}" srcOrd="0" destOrd="0" presId="urn:microsoft.com/office/officeart/2008/layout/HorizontalMultiLevelHierarchy"/>
    <dgm:cxn modelId="{FB4B4DAD-D888-41E5-8898-8102F8467B7B}" srcId="{D3D9D6D2-47CE-43A6-BFBC-04466D6D4EF8}" destId="{7E416B1F-8624-461D-B185-74F9FE6C0F08}" srcOrd="4" destOrd="0" parTransId="{2371C263-70F3-43C3-83C8-93B8A43E3CDF}" sibTransId="{9CA9B245-5041-4233-AA3D-2A87321BC00B}"/>
    <dgm:cxn modelId="{A0E28DAE-BA08-4859-8E00-9C4AF47D21E9}" type="presOf" srcId="{FDE3CEEF-5587-4E43-A9ED-EBD6344038A7}" destId="{C1159620-8678-43E8-A9B3-71CB20654999}" srcOrd="0" destOrd="0" presId="urn:microsoft.com/office/officeart/2008/layout/HorizontalMultiLevelHierarchy"/>
    <dgm:cxn modelId="{05C809B0-5E72-4907-AF58-212686307BBA}" type="presOf" srcId="{A032FCDB-BA6A-48DC-A313-C5351D4A8962}" destId="{1CADC934-23B2-425E-B9DA-5332E911B3BD}" srcOrd="0" destOrd="0" presId="urn:microsoft.com/office/officeart/2008/layout/HorizontalMultiLevelHierarchy"/>
    <dgm:cxn modelId="{50DDC6B3-222D-467D-AC0A-39AA51B99A81}" srcId="{D3D9D6D2-47CE-43A6-BFBC-04466D6D4EF8}" destId="{F40D250C-783C-455C-B5CB-D3FF8F1C1EA2}" srcOrd="5" destOrd="0" parTransId="{0F9E6A04-CBA1-44D8-80E0-35FFE39DB53D}" sibTransId="{A700A3E4-D42C-4127-8BDD-22009BF6FE9D}"/>
    <dgm:cxn modelId="{FDCD28B4-1323-4DDA-ACE1-93E9DD4962DA}" type="presOf" srcId="{2371C263-70F3-43C3-83C8-93B8A43E3CDF}" destId="{A151E9C5-0ABB-45FC-82D4-515C98049A77}" srcOrd="0" destOrd="0" presId="urn:microsoft.com/office/officeart/2008/layout/HorizontalMultiLevelHierarchy"/>
    <dgm:cxn modelId="{AABCDFB7-FE10-4DD5-B8E3-C761777A2C81}" type="presOf" srcId="{9F8ACF9F-D7EC-4D88-AED7-D528AF84E117}" destId="{30142B5E-DA26-4265-94EC-B3BF30A5347D}" srcOrd="0" destOrd="0" presId="urn:microsoft.com/office/officeart/2008/layout/HorizontalMultiLevelHierarchy"/>
    <dgm:cxn modelId="{E2D1C3DE-854B-4894-918D-115523675AAA}" type="presOf" srcId="{7E416B1F-8624-461D-B185-74F9FE6C0F08}" destId="{2EF17A3B-9848-44D5-AD15-28C152B6CA43}" srcOrd="0" destOrd="0" presId="urn:microsoft.com/office/officeart/2008/layout/HorizontalMultiLevelHierarchy"/>
    <dgm:cxn modelId="{0838FCEC-6626-48F7-9C14-D4D1A5CDB58A}" type="presOf" srcId="{0F9E6A04-CBA1-44D8-80E0-35FFE39DB53D}" destId="{594C3B94-05B2-4699-8672-5F6D3BB7DC3D}" srcOrd="1" destOrd="0" presId="urn:microsoft.com/office/officeart/2008/layout/HorizontalMultiLevelHierarchy"/>
    <dgm:cxn modelId="{D09D2FEE-3FC2-41C0-8517-63613FF993A0}" type="presOf" srcId="{D3D9D6D2-47CE-43A6-BFBC-04466D6D4EF8}" destId="{AEF46ECC-C394-4555-9380-0AD86CCE2ECC}" srcOrd="0" destOrd="0" presId="urn:microsoft.com/office/officeart/2008/layout/HorizontalMultiLevelHierarchy"/>
    <dgm:cxn modelId="{F7D431F4-CA8D-4485-A2D4-816CCEB48B0C}" srcId="{D3D9D6D2-47CE-43A6-BFBC-04466D6D4EF8}" destId="{AE895D66-B625-4DBA-A8C3-CA23798DB9C6}" srcOrd="7" destOrd="0" parTransId="{9F8ACF9F-D7EC-4D88-AED7-D528AF84E117}" sibTransId="{36641B68-8CC2-4BFB-B08C-4C028C95BAF8}"/>
    <dgm:cxn modelId="{30CB30F9-4680-4656-A255-0DA8DEF1DB78}" type="presOf" srcId="{156705EC-191E-4405-998F-23332E2E364A}" destId="{F913382F-1C13-4DF2-8E9D-BEF4EFEB233E}" srcOrd="1" destOrd="0" presId="urn:microsoft.com/office/officeart/2008/layout/HorizontalMultiLevelHierarchy"/>
    <dgm:cxn modelId="{3C98CE8E-8BA3-4738-9CBC-A07891FD3CE6}" type="presParOf" srcId="{C6E7AA8B-15EC-4C13-A73F-519F1136CD80}" destId="{D9E7B13C-9A34-47B3-9C7C-AF24F2E03B65}" srcOrd="0" destOrd="0" presId="urn:microsoft.com/office/officeart/2008/layout/HorizontalMultiLevelHierarchy"/>
    <dgm:cxn modelId="{371E5A0B-9727-484D-AB0F-DF53BF7755C8}" type="presParOf" srcId="{D9E7B13C-9A34-47B3-9C7C-AF24F2E03B65}" destId="{AEF46ECC-C394-4555-9380-0AD86CCE2ECC}" srcOrd="0" destOrd="0" presId="urn:microsoft.com/office/officeart/2008/layout/HorizontalMultiLevelHierarchy"/>
    <dgm:cxn modelId="{5831D0B8-921F-4D6B-8C40-E2AC352852E4}" type="presParOf" srcId="{D9E7B13C-9A34-47B3-9C7C-AF24F2E03B65}" destId="{A935B812-925E-4872-94D2-C3ADD40503A7}" srcOrd="1" destOrd="0" presId="urn:microsoft.com/office/officeart/2008/layout/HorizontalMultiLevelHierarchy"/>
    <dgm:cxn modelId="{F27DA73E-1DFE-41AC-8C36-3DF8E38FB4F8}" type="presParOf" srcId="{A935B812-925E-4872-94D2-C3ADD40503A7}" destId="{3E790131-4128-4D09-B6A1-A5ED091FDDA1}" srcOrd="0" destOrd="0" presId="urn:microsoft.com/office/officeart/2008/layout/HorizontalMultiLevelHierarchy"/>
    <dgm:cxn modelId="{1187EF1B-D2B9-4401-ACDC-8F2E6F3DC938}" type="presParOf" srcId="{3E790131-4128-4D09-B6A1-A5ED091FDDA1}" destId="{68F1E841-960B-4C68-BD77-820E533219B0}" srcOrd="0" destOrd="0" presId="urn:microsoft.com/office/officeart/2008/layout/HorizontalMultiLevelHierarchy"/>
    <dgm:cxn modelId="{A8036387-E4A8-46E8-941E-D19A715E3A33}" type="presParOf" srcId="{A935B812-925E-4872-94D2-C3ADD40503A7}" destId="{4944C331-3D43-4908-A149-C839D7BE8DB2}" srcOrd="1" destOrd="0" presId="urn:microsoft.com/office/officeart/2008/layout/HorizontalMultiLevelHierarchy"/>
    <dgm:cxn modelId="{8DE47256-562B-488A-8D08-C3610A925FF1}" type="presParOf" srcId="{4944C331-3D43-4908-A149-C839D7BE8DB2}" destId="{C08FAC9D-1621-4EBF-B5CC-C32BFCB5E2DD}" srcOrd="0" destOrd="0" presId="urn:microsoft.com/office/officeart/2008/layout/HorizontalMultiLevelHierarchy"/>
    <dgm:cxn modelId="{19E0DB6D-E2C6-4F1D-9678-9356D3E47C3E}" type="presParOf" srcId="{4944C331-3D43-4908-A149-C839D7BE8DB2}" destId="{1B960B3A-E68E-423D-8562-230E7640A769}" srcOrd="1" destOrd="0" presId="urn:microsoft.com/office/officeart/2008/layout/HorizontalMultiLevelHierarchy"/>
    <dgm:cxn modelId="{F33E1F3C-9A85-4D03-8867-103B8C70869E}" type="presParOf" srcId="{A935B812-925E-4872-94D2-C3ADD40503A7}" destId="{42EF929A-D8DF-41BA-A806-CEBE33FFF452}" srcOrd="2" destOrd="0" presId="urn:microsoft.com/office/officeart/2008/layout/HorizontalMultiLevelHierarchy"/>
    <dgm:cxn modelId="{83EB9F3D-DEA5-4811-8C59-EA4D35C7D97D}" type="presParOf" srcId="{42EF929A-D8DF-41BA-A806-CEBE33FFF452}" destId="{F913382F-1C13-4DF2-8E9D-BEF4EFEB233E}" srcOrd="0" destOrd="0" presId="urn:microsoft.com/office/officeart/2008/layout/HorizontalMultiLevelHierarchy"/>
    <dgm:cxn modelId="{64A3AFF2-15B9-4179-B20A-33A6D16BBE03}" type="presParOf" srcId="{A935B812-925E-4872-94D2-C3ADD40503A7}" destId="{3EE402AB-0DB6-443B-BFA8-4104FDB0742C}" srcOrd="3" destOrd="0" presId="urn:microsoft.com/office/officeart/2008/layout/HorizontalMultiLevelHierarchy"/>
    <dgm:cxn modelId="{71E50899-810E-4158-B816-931D7B4CD24F}" type="presParOf" srcId="{3EE402AB-0DB6-443B-BFA8-4104FDB0742C}" destId="{D1D2E6E2-492D-482C-B11C-6EFCF0B012F8}" srcOrd="0" destOrd="0" presId="urn:microsoft.com/office/officeart/2008/layout/HorizontalMultiLevelHierarchy"/>
    <dgm:cxn modelId="{7C95B381-BC08-4CD7-9C29-50887FFB8D6C}" type="presParOf" srcId="{3EE402AB-0DB6-443B-BFA8-4104FDB0742C}" destId="{869C64E8-A274-404D-BDA7-1BF115C6E8B4}" srcOrd="1" destOrd="0" presId="urn:microsoft.com/office/officeart/2008/layout/HorizontalMultiLevelHierarchy"/>
    <dgm:cxn modelId="{1A5021E5-6D07-407A-BDA1-F5BDB472212B}" type="presParOf" srcId="{A935B812-925E-4872-94D2-C3ADD40503A7}" destId="{7E423934-1F15-48CC-9784-DC1794135083}" srcOrd="4" destOrd="0" presId="urn:microsoft.com/office/officeart/2008/layout/HorizontalMultiLevelHierarchy"/>
    <dgm:cxn modelId="{F7A8E66A-5E24-44E5-854F-2CFD92150434}" type="presParOf" srcId="{7E423934-1F15-48CC-9784-DC1794135083}" destId="{DEF94467-9F27-41E0-A1AE-4A4CEF346DCB}" srcOrd="0" destOrd="0" presId="urn:microsoft.com/office/officeart/2008/layout/HorizontalMultiLevelHierarchy"/>
    <dgm:cxn modelId="{00AEE1AD-6BEB-4290-9B43-006408471E16}" type="presParOf" srcId="{A935B812-925E-4872-94D2-C3ADD40503A7}" destId="{BE036B89-3C56-4057-A1A5-B3720A4F392C}" srcOrd="5" destOrd="0" presId="urn:microsoft.com/office/officeart/2008/layout/HorizontalMultiLevelHierarchy"/>
    <dgm:cxn modelId="{6BAA31AF-3D5A-4222-9081-4F246E4E2548}" type="presParOf" srcId="{BE036B89-3C56-4057-A1A5-B3720A4F392C}" destId="{1CADC934-23B2-425E-B9DA-5332E911B3BD}" srcOrd="0" destOrd="0" presId="urn:microsoft.com/office/officeart/2008/layout/HorizontalMultiLevelHierarchy"/>
    <dgm:cxn modelId="{C852733F-1A99-443B-AAA5-897A547C707A}" type="presParOf" srcId="{BE036B89-3C56-4057-A1A5-B3720A4F392C}" destId="{3A8E406B-C51C-4D06-98E8-95BF8305ADC8}" srcOrd="1" destOrd="0" presId="urn:microsoft.com/office/officeart/2008/layout/HorizontalMultiLevelHierarchy"/>
    <dgm:cxn modelId="{8F1EB49B-C628-44CB-8221-4DE1E5783D20}" type="presParOf" srcId="{A935B812-925E-4872-94D2-C3ADD40503A7}" destId="{86E6231E-4AF4-4344-95D3-6584094C6AE4}" srcOrd="6" destOrd="0" presId="urn:microsoft.com/office/officeart/2008/layout/HorizontalMultiLevelHierarchy"/>
    <dgm:cxn modelId="{A532E1CD-285B-48C1-9724-45ED82E88B9C}" type="presParOf" srcId="{86E6231E-4AF4-4344-95D3-6584094C6AE4}" destId="{CB6E525E-A893-4CF3-8075-BB67E065EEA8}" srcOrd="0" destOrd="0" presId="urn:microsoft.com/office/officeart/2008/layout/HorizontalMultiLevelHierarchy"/>
    <dgm:cxn modelId="{FF3A54E2-1A5C-4CE3-9657-43ED46A6A5F6}" type="presParOf" srcId="{A935B812-925E-4872-94D2-C3ADD40503A7}" destId="{F763E0CE-BF83-427F-8D76-403247C96DDC}" srcOrd="7" destOrd="0" presId="urn:microsoft.com/office/officeart/2008/layout/HorizontalMultiLevelHierarchy"/>
    <dgm:cxn modelId="{D118C2D7-8303-45CF-A7F6-8CB50CF37293}" type="presParOf" srcId="{F763E0CE-BF83-427F-8D76-403247C96DDC}" destId="{78C627B6-3115-4E77-9DB2-7659ABAFF79E}" srcOrd="0" destOrd="0" presId="urn:microsoft.com/office/officeart/2008/layout/HorizontalMultiLevelHierarchy"/>
    <dgm:cxn modelId="{5806E61B-2DEF-47AC-9131-F1E967B917FA}" type="presParOf" srcId="{F763E0CE-BF83-427F-8D76-403247C96DDC}" destId="{A0360F55-F3BE-4175-BCFE-D9E3B4AB9EFB}" srcOrd="1" destOrd="0" presId="urn:microsoft.com/office/officeart/2008/layout/HorizontalMultiLevelHierarchy"/>
    <dgm:cxn modelId="{B15E061C-CC9D-4191-966F-32202E4DC6DA}" type="presParOf" srcId="{A935B812-925E-4872-94D2-C3ADD40503A7}" destId="{A151E9C5-0ABB-45FC-82D4-515C98049A77}" srcOrd="8" destOrd="0" presId="urn:microsoft.com/office/officeart/2008/layout/HorizontalMultiLevelHierarchy"/>
    <dgm:cxn modelId="{90A11D8D-032A-47AB-8490-43066FE323A9}" type="presParOf" srcId="{A151E9C5-0ABB-45FC-82D4-515C98049A77}" destId="{F0BB27C3-C87C-4A46-BD0E-CDD9D9682106}" srcOrd="0" destOrd="0" presId="urn:microsoft.com/office/officeart/2008/layout/HorizontalMultiLevelHierarchy"/>
    <dgm:cxn modelId="{B78AEF2A-BEA4-4F9E-B26C-05A4C861EDDB}" type="presParOf" srcId="{A935B812-925E-4872-94D2-C3ADD40503A7}" destId="{B4BD7A01-7742-47ED-9A8D-0FFFEB3B3FED}" srcOrd="9" destOrd="0" presId="urn:microsoft.com/office/officeart/2008/layout/HorizontalMultiLevelHierarchy"/>
    <dgm:cxn modelId="{7C56F23C-02EF-4AA1-9F9B-F4A2EE881222}" type="presParOf" srcId="{B4BD7A01-7742-47ED-9A8D-0FFFEB3B3FED}" destId="{2EF17A3B-9848-44D5-AD15-28C152B6CA43}" srcOrd="0" destOrd="0" presId="urn:microsoft.com/office/officeart/2008/layout/HorizontalMultiLevelHierarchy"/>
    <dgm:cxn modelId="{D547100A-91F7-467F-98FB-F4F596AFE422}" type="presParOf" srcId="{B4BD7A01-7742-47ED-9A8D-0FFFEB3B3FED}" destId="{F6B6E606-161B-4A5C-B1A9-B68FA427B152}" srcOrd="1" destOrd="0" presId="urn:microsoft.com/office/officeart/2008/layout/HorizontalMultiLevelHierarchy"/>
    <dgm:cxn modelId="{6C2D7D9D-E1D4-475D-9167-9AC0ABDA13F1}" type="presParOf" srcId="{A935B812-925E-4872-94D2-C3ADD40503A7}" destId="{F2452E91-FB50-46D4-B160-F4914BDBBD85}" srcOrd="10" destOrd="0" presId="urn:microsoft.com/office/officeart/2008/layout/HorizontalMultiLevelHierarchy"/>
    <dgm:cxn modelId="{EFF6E6F8-3D98-42B8-A45B-EA74650B2861}" type="presParOf" srcId="{F2452E91-FB50-46D4-B160-F4914BDBBD85}" destId="{594C3B94-05B2-4699-8672-5F6D3BB7DC3D}" srcOrd="0" destOrd="0" presId="urn:microsoft.com/office/officeart/2008/layout/HorizontalMultiLevelHierarchy"/>
    <dgm:cxn modelId="{63AD45B5-49CE-4C47-9758-8F999B8D68EE}" type="presParOf" srcId="{A935B812-925E-4872-94D2-C3ADD40503A7}" destId="{152010B2-72E9-4740-BBA9-D4FD92066E66}" srcOrd="11" destOrd="0" presId="urn:microsoft.com/office/officeart/2008/layout/HorizontalMultiLevelHierarchy"/>
    <dgm:cxn modelId="{BAA5E5E0-E558-423A-8737-58E68929412D}" type="presParOf" srcId="{152010B2-72E9-4740-BBA9-D4FD92066E66}" destId="{7A4B24BC-1BC7-4820-A866-F70708DA7B66}" srcOrd="0" destOrd="0" presId="urn:microsoft.com/office/officeart/2008/layout/HorizontalMultiLevelHierarchy"/>
    <dgm:cxn modelId="{6439CDD2-948A-478E-8146-41EF7E80A0C1}" type="presParOf" srcId="{152010B2-72E9-4740-BBA9-D4FD92066E66}" destId="{1A5AD370-93A6-49C6-96BC-B19AB083DF6C}" srcOrd="1" destOrd="0" presId="urn:microsoft.com/office/officeart/2008/layout/HorizontalMultiLevelHierarchy"/>
    <dgm:cxn modelId="{4E15BB7E-2242-4E44-ACA1-6199E8EC7D80}" type="presParOf" srcId="{A935B812-925E-4872-94D2-C3ADD40503A7}" destId="{C1159620-8678-43E8-A9B3-71CB20654999}" srcOrd="12" destOrd="0" presId="urn:microsoft.com/office/officeart/2008/layout/HorizontalMultiLevelHierarchy"/>
    <dgm:cxn modelId="{E00D2467-2035-4B21-A340-BB5BAFCAFB03}" type="presParOf" srcId="{C1159620-8678-43E8-A9B3-71CB20654999}" destId="{E3973F73-61ED-46A9-B2EC-052BFB480FD9}" srcOrd="0" destOrd="0" presId="urn:microsoft.com/office/officeart/2008/layout/HorizontalMultiLevelHierarchy"/>
    <dgm:cxn modelId="{14D51CC8-2291-4C77-A356-EA8E5029F90C}" type="presParOf" srcId="{A935B812-925E-4872-94D2-C3ADD40503A7}" destId="{B340F329-E42F-428F-882F-DD3297CC3A82}" srcOrd="13" destOrd="0" presId="urn:microsoft.com/office/officeart/2008/layout/HorizontalMultiLevelHierarchy"/>
    <dgm:cxn modelId="{4CDE355F-1672-4464-836E-77EFF0490387}" type="presParOf" srcId="{B340F329-E42F-428F-882F-DD3297CC3A82}" destId="{D2028DDC-E126-43E5-9658-7007CE72366B}" srcOrd="0" destOrd="0" presId="urn:microsoft.com/office/officeart/2008/layout/HorizontalMultiLevelHierarchy"/>
    <dgm:cxn modelId="{1EB1B195-3022-4C44-80D5-E3CE16BC3317}" type="presParOf" srcId="{B340F329-E42F-428F-882F-DD3297CC3A82}" destId="{ACD1E4F6-426E-475E-9188-57B77E447843}" srcOrd="1" destOrd="0" presId="urn:microsoft.com/office/officeart/2008/layout/HorizontalMultiLevelHierarchy"/>
    <dgm:cxn modelId="{3CA2138F-1411-49A3-92F1-B3147B801000}" type="presParOf" srcId="{A935B812-925E-4872-94D2-C3ADD40503A7}" destId="{30142B5E-DA26-4265-94EC-B3BF30A5347D}" srcOrd="14" destOrd="0" presId="urn:microsoft.com/office/officeart/2008/layout/HorizontalMultiLevelHierarchy"/>
    <dgm:cxn modelId="{469F86C1-5021-40E9-851B-7786BDE878F3}" type="presParOf" srcId="{30142B5E-DA26-4265-94EC-B3BF30A5347D}" destId="{332F4412-9631-4AD6-9296-5B09DE23DB72}" srcOrd="0" destOrd="0" presId="urn:microsoft.com/office/officeart/2008/layout/HorizontalMultiLevelHierarchy"/>
    <dgm:cxn modelId="{BCBF8E58-B648-4C57-85DF-E15225260ABB}" type="presParOf" srcId="{A935B812-925E-4872-94D2-C3ADD40503A7}" destId="{0D949A86-6048-4C22-995F-60A3D284EC89}" srcOrd="15" destOrd="0" presId="urn:microsoft.com/office/officeart/2008/layout/HorizontalMultiLevelHierarchy"/>
    <dgm:cxn modelId="{2C69B81E-BA04-4FBF-A11B-6DA6779EA8BD}" type="presParOf" srcId="{0D949A86-6048-4C22-995F-60A3D284EC89}" destId="{A642D1D1-4FB4-4D09-9939-DDDFE39AFCC2}" srcOrd="0" destOrd="0" presId="urn:microsoft.com/office/officeart/2008/layout/HorizontalMultiLevelHierarchy"/>
    <dgm:cxn modelId="{40C0F333-32B0-4A58-95A4-8C71C656548B}" type="presParOf" srcId="{0D949A86-6048-4C22-995F-60A3D284EC89}" destId="{4D1D0843-B874-45B4-B25B-46CD1D2A48AB}"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142B5E-DA26-4265-94EC-B3BF30A5347D}">
      <dsp:nvSpPr>
        <dsp:cNvPr id="0" name=""/>
        <dsp:cNvSpPr/>
      </dsp:nvSpPr>
      <dsp:spPr>
        <a:xfrm>
          <a:off x="2673075" y="2844316"/>
          <a:ext cx="275957" cy="2552995"/>
        </a:xfrm>
        <a:custGeom>
          <a:avLst/>
          <a:gdLst/>
          <a:ahLst/>
          <a:cxnLst/>
          <a:rect l="0" t="0" r="0" b="0"/>
          <a:pathLst>
            <a:path>
              <a:moveTo>
                <a:pt x="0" y="0"/>
              </a:moveTo>
              <a:lnTo>
                <a:pt x="137978" y="0"/>
              </a:lnTo>
              <a:lnTo>
                <a:pt x="137978" y="2552995"/>
              </a:lnTo>
              <a:lnTo>
                <a:pt x="275957" y="2552995"/>
              </a:lnTo>
            </a:path>
          </a:pathLst>
        </a:custGeom>
        <a:noFill/>
        <a:ln w="6350" cap="flat" cmpd="sng" algn="ctr">
          <a:solidFill>
            <a:schemeClr val="dk1"/>
          </a:solidFill>
          <a:prstDash val="solid"/>
          <a:miter lim="800000"/>
        </a:ln>
        <a:effectLst/>
        <a:sp3d z="-40000"/>
      </dsp:spPr>
      <dsp:style>
        <a:lnRef idx="1">
          <a:schemeClr val="dk1"/>
        </a:lnRef>
        <a:fillRef idx="2">
          <a:schemeClr val="dk1"/>
        </a:fillRef>
        <a:effectRef idx="1">
          <a:schemeClr val="dk1"/>
        </a:effectRef>
        <a:fontRef idx="minor">
          <a:schemeClr val="dk1"/>
        </a:fontRef>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IN" sz="900" kern="1200"/>
        </a:p>
      </dsp:txBody>
      <dsp:txXfrm>
        <a:off x="2746857" y="4056617"/>
        <a:ext cx="128393" cy="128393"/>
      </dsp:txXfrm>
    </dsp:sp>
    <dsp:sp modelId="{C1159620-8678-43E8-A9B3-71CB20654999}">
      <dsp:nvSpPr>
        <dsp:cNvPr id="0" name=""/>
        <dsp:cNvSpPr/>
      </dsp:nvSpPr>
      <dsp:spPr>
        <a:xfrm>
          <a:off x="2673075" y="2844316"/>
          <a:ext cx="275880" cy="1885319"/>
        </a:xfrm>
        <a:custGeom>
          <a:avLst/>
          <a:gdLst/>
          <a:ahLst/>
          <a:cxnLst/>
          <a:rect l="0" t="0" r="0" b="0"/>
          <a:pathLst>
            <a:path>
              <a:moveTo>
                <a:pt x="0" y="0"/>
              </a:moveTo>
              <a:lnTo>
                <a:pt x="137940" y="0"/>
              </a:lnTo>
              <a:lnTo>
                <a:pt x="137940" y="1885319"/>
              </a:lnTo>
              <a:lnTo>
                <a:pt x="275880" y="1885319"/>
              </a:lnTo>
            </a:path>
          </a:pathLst>
        </a:custGeom>
        <a:noFill/>
        <a:ln w="6350" cap="flat" cmpd="sng" algn="ctr">
          <a:solidFill>
            <a:schemeClr val="dk1"/>
          </a:solidFill>
          <a:prstDash val="solid"/>
          <a:miter lim="800000"/>
        </a:ln>
        <a:effectLst/>
        <a:sp3d z="-40000"/>
      </dsp:spPr>
      <dsp:style>
        <a:lnRef idx="1">
          <a:schemeClr val="dk1"/>
        </a:lnRef>
        <a:fillRef idx="2">
          <a:schemeClr val="dk1"/>
        </a:fillRef>
        <a:effectRef idx="1">
          <a:schemeClr val="dk1"/>
        </a:effectRef>
        <a:fontRef idx="minor">
          <a:schemeClr val="dk1"/>
        </a:fontRef>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IN" sz="700" kern="1200"/>
        </a:p>
      </dsp:txBody>
      <dsp:txXfrm>
        <a:off x="2763381" y="3739340"/>
        <a:ext cx="95269" cy="95269"/>
      </dsp:txXfrm>
    </dsp:sp>
    <dsp:sp modelId="{F2452E91-FB50-46D4-B160-F4914BDBBD85}">
      <dsp:nvSpPr>
        <dsp:cNvPr id="0" name=""/>
        <dsp:cNvSpPr/>
      </dsp:nvSpPr>
      <dsp:spPr>
        <a:xfrm>
          <a:off x="2673075" y="2844316"/>
          <a:ext cx="382212" cy="1092450"/>
        </a:xfrm>
        <a:custGeom>
          <a:avLst/>
          <a:gdLst/>
          <a:ahLst/>
          <a:cxnLst/>
          <a:rect l="0" t="0" r="0" b="0"/>
          <a:pathLst>
            <a:path>
              <a:moveTo>
                <a:pt x="0" y="0"/>
              </a:moveTo>
              <a:lnTo>
                <a:pt x="191106" y="0"/>
              </a:lnTo>
              <a:lnTo>
                <a:pt x="191106" y="1092450"/>
              </a:lnTo>
              <a:lnTo>
                <a:pt x="382212" y="1092450"/>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835247" y="3361606"/>
        <a:ext cx="57869" cy="57869"/>
      </dsp:txXfrm>
    </dsp:sp>
    <dsp:sp modelId="{A151E9C5-0ABB-45FC-82D4-515C98049A77}">
      <dsp:nvSpPr>
        <dsp:cNvPr id="0" name=""/>
        <dsp:cNvSpPr/>
      </dsp:nvSpPr>
      <dsp:spPr>
        <a:xfrm>
          <a:off x="2673075" y="2844316"/>
          <a:ext cx="275880" cy="428718"/>
        </a:xfrm>
        <a:custGeom>
          <a:avLst/>
          <a:gdLst/>
          <a:ahLst/>
          <a:cxnLst/>
          <a:rect l="0" t="0" r="0" b="0"/>
          <a:pathLst>
            <a:path>
              <a:moveTo>
                <a:pt x="0" y="0"/>
              </a:moveTo>
              <a:lnTo>
                <a:pt x="137940" y="0"/>
              </a:lnTo>
              <a:lnTo>
                <a:pt x="137940" y="428718"/>
              </a:lnTo>
              <a:lnTo>
                <a:pt x="275880" y="428718"/>
              </a:lnTo>
            </a:path>
          </a:pathLst>
        </a:custGeom>
        <a:noFill/>
        <a:ln w="6350" cap="flat" cmpd="sng" algn="ctr">
          <a:solidFill>
            <a:schemeClr val="dk1"/>
          </a:solidFill>
          <a:prstDash val="solid"/>
          <a:miter lim="800000"/>
        </a:ln>
        <a:effectLst/>
        <a:sp3d z="-40000"/>
      </dsp:spPr>
      <dsp:style>
        <a:lnRef idx="1">
          <a:schemeClr val="dk1"/>
        </a:lnRef>
        <a:fillRef idx="2">
          <a:schemeClr val="dk1"/>
        </a:fillRef>
        <a:effectRef idx="1">
          <a:schemeClr val="dk1"/>
        </a:effectRef>
        <a:fontRef idx="minor">
          <a:schemeClr val="dk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798270" y="3045929"/>
        <a:ext cx="25490" cy="25490"/>
      </dsp:txXfrm>
    </dsp:sp>
    <dsp:sp modelId="{86E6231E-4AF4-4344-95D3-6584094C6AE4}">
      <dsp:nvSpPr>
        <dsp:cNvPr id="0" name=""/>
        <dsp:cNvSpPr/>
      </dsp:nvSpPr>
      <dsp:spPr>
        <a:xfrm>
          <a:off x="2673075" y="2544733"/>
          <a:ext cx="275880" cy="299582"/>
        </a:xfrm>
        <a:custGeom>
          <a:avLst/>
          <a:gdLst/>
          <a:ahLst/>
          <a:cxnLst/>
          <a:rect l="0" t="0" r="0" b="0"/>
          <a:pathLst>
            <a:path>
              <a:moveTo>
                <a:pt x="0" y="299582"/>
              </a:moveTo>
              <a:lnTo>
                <a:pt x="137940" y="299582"/>
              </a:lnTo>
              <a:lnTo>
                <a:pt x="137940" y="0"/>
              </a:lnTo>
              <a:lnTo>
                <a:pt x="275880" y="0"/>
              </a:lnTo>
            </a:path>
          </a:pathLst>
        </a:custGeom>
        <a:noFill/>
        <a:ln w="6350" cap="flat" cmpd="sng" algn="ctr">
          <a:solidFill>
            <a:schemeClr val="dk1"/>
          </a:solidFill>
          <a:prstDash val="solid"/>
          <a:miter lim="800000"/>
        </a:ln>
        <a:effectLst/>
        <a:sp3d z="-40000"/>
      </dsp:spPr>
      <dsp:style>
        <a:lnRef idx="1">
          <a:schemeClr val="dk1"/>
        </a:lnRef>
        <a:fillRef idx="2">
          <a:schemeClr val="dk1"/>
        </a:fillRef>
        <a:effectRef idx="1">
          <a:schemeClr val="dk1"/>
        </a:effectRef>
        <a:fontRef idx="minor">
          <a:schemeClr val="dk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800834" y="2684343"/>
        <a:ext cx="20362" cy="20362"/>
      </dsp:txXfrm>
    </dsp:sp>
    <dsp:sp modelId="{7E423934-1F15-48CC-9784-DC1794135083}">
      <dsp:nvSpPr>
        <dsp:cNvPr id="0" name=""/>
        <dsp:cNvSpPr/>
      </dsp:nvSpPr>
      <dsp:spPr>
        <a:xfrm>
          <a:off x="2673075" y="1822702"/>
          <a:ext cx="330212" cy="1021613"/>
        </a:xfrm>
        <a:custGeom>
          <a:avLst/>
          <a:gdLst/>
          <a:ahLst/>
          <a:cxnLst/>
          <a:rect l="0" t="0" r="0" b="0"/>
          <a:pathLst>
            <a:path>
              <a:moveTo>
                <a:pt x="0" y="1021613"/>
              </a:moveTo>
              <a:lnTo>
                <a:pt x="165106" y="1021613"/>
              </a:lnTo>
              <a:lnTo>
                <a:pt x="165106" y="0"/>
              </a:lnTo>
              <a:lnTo>
                <a:pt x="330212" y="0"/>
              </a:lnTo>
            </a:path>
          </a:pathLst>
        </a:custGeom>
        <a:noFill/>
        <a:ln w="6350" cap="flat" cmpd="sng" algn="ctr">
          <a:solidFill>
            <a:schemeClr val="dk1"/>
          </a:solidFill>
          <a:prstDash val="solid"/>
          <a:miter lim="800000"/>
        </a:ln>
        <a:effectLst/>
        <a:sp3d z="-40000"/>
      </dsp:spPr>
      <dsp:style>
        <a:lnRef idx="1">
          <a:schemeClr val="dk1"/>
        </a:lnRef>
        <a:fillRef idx="2">
          <a:schemeClr val="dk1"/>
        </a:fillRef>
        <a:effectRef idx="1">
          <a:schemeClr val="dk1"/>
        </a:effectRef>
        <a:fontRef idx="minor">
          <a:schemeClr val="dk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811340" y="2306668"/>
        <a:ext cx="53682" cy="53682"/>
      </dsp:txXfrm>
    </dsp:sp>
    <dsp:sp modelId="{42EF929A-D8DF-41BA-A806-CEBE33FFF452}">
      <dsp:nvSpPr>
        <dsp:cNvPr id="0" name=""/>
        <dsp:cNvSpPr/>
      </dsp:nvSpPr>
      <dsp:spPr>
        <a:xfrm>
          <a:off x="2673075" y="1023564"/>
          <a:ext cx="382212" cy="1820751"/>
        </a:xfrm>
        <a:custGeom>
          <a:avLst/>
          <a:gdLst/>
          <a:ahLst/>
          <a:cxnLst/>
          <a:rect l="0" t="0" r="0" b="0"/>
          <a:pathLst>
            <a:path>
              <a:moveTo>
                <a:pt x="0" y="1820751"/>
              </a:moveTo>
              <a:lnTo>
                <a:pt x="191106" y="1820751"/>
              </a:lnTo>
              <a:lnTo>
                <a:pt x="191106" y="0"/>
              </a:lnTo>
              <a:lnTo>
                <a:pt x="382212" y="0"/>
              </a:lnTo>
            </a:path>
          </a:pathLst>
        </a:custGeom>
        <a:noFill/>
        <a:ln w="6350" cap="flat" cmpd="sng" algn="ctr">
          <a:solidFill>
            <a:schemeClr val="dk1"/>
          </a:solidFill>
          <a:prstDash val="solid"/>
          <a:miter lim="800000"/>
        </a:ln>
        <a:effectLst/>
        <a:sp3d z="-40000"/>
      </dsp:spPr>
      <dsp:style>
        <a:lnRef idx="1">
          <a:schemeClr val="dk1"/>
        </a:lnRef>
        <a:fillRef idx="2">
          <a:schemeClr val="dk1"/>
        </a:fillRef>
        <a:effectRef idx="1">
          <a:schemeClr val="dk1"/>
        </a:effectRef>
        <a:fontRef idx="minor">
          <a:schemeClr val="dk1"/>
        </a:fontRef>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IN" sz="700" kern="1200"/>
        </a:p>
      </dsp:txBody>
      <dsp:txXfrm>
        <a:off x="2817671" y="1887429"/>
        <a:ext cx="93021" cy="93021"/>
      </dsp:txXfrm>
    </dsp:sp>
    <dsp:sp modelId="{3E790131-4128-4D09-B6A1-A5ED091FDDA1}">
      <dsp:nvSpPr>
        <dsp:cNvPr id="0" name=""/>
        <dsp:cNvSpPr/>
      </dsp:nvSpPr>
      <dsp:spPr>
        <a:xfrm>
          <a:off x="2673075" y="295264"/>
          <a:ext cx="382212" cy="2549051"/>
        </a:xfrm>
        <a:custGeom>
          <a:avLst/>
          <a:gdLst/>
          <a:ahLst/>
          <a:cxnLst/>
          <a:rect l="0" t="0" r="0" b="0"/>
          <a:pathLst>
            <a:path>
              <a:moveTo>
                <a:pt x="0" y="2549051"/>
              </a:moveTo>
              <a:lnTo>
                <a:pt x="191106" y="2549051"/>
              </a:lnTo>
              <a:lnTo>
                <a:pt x="191106" y="0"/>
              </a:lnTo>
              <a:lnTo>
                <a:pt x="382212" y="0"/>
              </a:lnTo>
            </a:path>
          </a:pathLst>
        </a:custGeom>
        <a:noFill/>
        <a:ln w="6350" cap="flat" cmpd="sng" algn="ctr">
          <a:solidFill>
            <a:schemeClr val="dk1"/>
          </a:solidFill>
          <a:prstDash val="solid"/>
          <a:miter lim="800000"/>
        </a:ln>
        <a:effectLst/>
        <a:sp3d z="-40000"/>
      </dsp:spPr>
      <dsp:style>
        <a:lnRef idx="1">
          <a:schemeClr val="dk1"/>
        </a:lnRef>
        <a:fillRef idx="2">
          <a:schemeClr val="dk1"/>
        </a:fillRef>
        <a:effectRef idx="1">
          <a:schemeClr val="dk1"/>
        </a:effectRef>
        <a:fontRef idx="minor">
          <a:schemeClr val="dk1"/>
        </a:fontRef>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IN" sz="900" kern="1200"/>
        </a:p>
      </dsp:txBody>
      <dsp:txXfrm>
        <a:off x="2799743" y="1505351"/>
        <a:ext cx="128877" cy="128877"/>
      </dsp:txXfrm>
    </dsp:sp>
    <dsp:sp modelId="{AEF46ECC-C394-4555-9380-0AD86CCE2ECC}">
      <dsp:nvSpPr>
        <dsp:cNvPr id="0" name=""/>
        <dsp:cNvSpPr/>
      </dsp:nvSpPr>
      <dsp:spPr>
        <a:xfrm rot="16200000">
          <a:off x="848491" y="2552995"/>
          <a:ext cx="3066528" cy="582640"/>
        </a:xfrm>
        <a:prstGeom prst="rect">
          <a:avLst/>
        </a:prstGeom>
        <a:gradFill rotWithShape="1">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Lst>
          <a:lin ang="5400000" scaled="0"/>
        </a:gradFill>
        <a:ln w="6350" cap="flat" cmpd="sng" algn="ctr">
          <a:solidFill>
            <a:schemeClr val="dk1"/>
          </a:solidFill>
          <a:prstDash val="solid"/>
          <a:miter lim="800000"/>
        </a:ln>
        <a:effectLst/>
        <a:sp3d extrusionH="381000"/>
      </dsp:spPr>
      <dsp:style>
        <a:lnRef idx="1">
          <a:schemeClr val="dk1"/>
        </a:lnRef>
        <a:fillRef idx="2">
          <a:schemeClr val="dk1"/>
        </a:fillRef>
        <a:effectRef idx="1">
          <a:schemeClr val="dk1"/>
        </a:effectRef>
        <a:fontRef idx="minor">
          <a:schemeClr val="dk1"/>
        </a:fontRef>
      </dsp:style>
      <dsp:txBody>
        <a:bodyPr spcFirstLastPara="0" vert="horz" wrap="square" lIns="25400" tIns="25400" rIns="25400" bIns="25400" numCol="1" spcCol="1270" anchor="ctr" anchorCtr="0">
          <a:noAutofit/>
        </a:bodyPr>
        <a:lstStyle/>
        <a:p>
          <a:pPr marL="0" lvl="0" indent="0" algn="ctr" defTabSz="1778000">
            <a:lnSpc>
              <a:spcPct val="90000"/>
            </a:lnSpc>
            <a:spcBef>
              <a:spcPct val="0"/>
            </a:spcBef>
            <a:spcAft>
              <a:spcPct val="35000"/>
            </a:spcAft>
            <a:buNone/>
          </a:pPr>
          <a:r>
            <a:rPr lang="en-US" sz="4000" kern="1200" dirty="0">
              <a:latin typeface="Times New Roman" panose="02020603050405020304" pitchFamily="18" charset="0"/>
              <a:cs typeface="Times New Roman" panose="02020603050405020304" pitchFamily="18" charset="0"/>
            </a:rPr>
            <a:t>Flow Diagram</a:t>
          </a:r>
          <a:endParaRPr lang="en-IN" sz="4000" kern="1200" dirty="0">
            <a:latin typeface="Times New Roman" panose="02020603050405020304" pitchFamily="18" charset="0"/>
            <a:cs typeface="Times New Roman" panose="02020603050405020304" pitchFamily="18" charset="0"/>
          </a:endParaRPr>
        </a:p>
      </dsp:txBody>
      <dsp:txXfrm>
        <a:off x="848491" y="2552995"/>
        <a:ext cx="3066528" cy="582640"/>
      </dsp:txXfrm>
    </dsp:sp>
    <dsp:sp modelId="{C08FAC9D-1621-4EBF-B5CC-C32BFCB5E2DD}">
      <dsp:nvSpPr>
        <dsp:cNvPr id="0" name=""/>
        <dsp:cNvSpPr/>
      </dsp:nvSpPr>
      <dsp:spPr>
        <a:xfrm>
          <a:off x="3055288" y="3944"/>
          <a:ext cx="1911060" cy="582640"/>
        </a:xfrm>
        <a:prstGeom prst="rect">
          <a:avLst/>
        </a:prstGeom>
        <a:gradFill rotWithShape="1">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Lst>
          <a:lin ang="5400000" scaled="0"/>
        </a:gradFill>
        <a:ln w="6350" cap="flat" cmpd="sng" algn="ctr">
          <a:solidFill>
            <a:schemeClr val="dk1"/>
          </a:solidFill>
          <a:prstDash val="solid"/>
          <a:miter lim="800000"/>
        </a:ln>
        <a:effectLst/>
        <a:sp3d extrusionH="381000"/>
      </dsp:spPr>
      <dsp:style>
        <a:lnRef idx="1">
          <a:schemeClr val="dk1"/>
        </a:lnRef>
        <a:fillRef idx="2">
          <a:schemeClr val="dk1"/>
        </a:fillRef>
        <a:effectRef idx="1">
          <a:schemeClr val="dk1"/>
        </a:effectRef>
        <a:fontRef idx="minor">
          <a:schemeClr val="dk1"/>
        </a:fontRef>
      </dsp:style>
      <dsp:txBody>
        <a:bodyPr spcFirstLastPara="0" vert="horz" wrap="square" lIns="15240" tIns="15240" rIns="15240" bIns="15240" numCol="1" spcCol="1270" anchor="ctr" anchorCtr="0">
          <a:noAutofit/>
        </a:bodyPr>
        <a:lstStyle/>
        <a:p>
          <a:pPr marL="0" lvl="0" indent="0" algn="ctr" defTabSz="1071245">
            <a:lnSpc>
              <a:spcPct val="90000"/>
            </a:lnSpc>
            <a:spcBef>
              <a:spcPct val="0"/>
            </a:spcBef>
            <a:spcAft>
              <a:spcPct val="35000"/>
            </a:spcAft>
            <a:buNone/>
          </a:pPr>
          <a:r>
            <a:rPr lang="en-US" sz="2410" kern="1200" baseline="0" dirty="0">
              <a:latin typeface="Times New Roman" panose="02020603050405020304" pitchFamily="18" charset="0"/>
              <a:cs typeface="Times New Roman" panose="02020603050405020304" pitchFamily="18" charset="0"/>
            </a:rPr>
            <a:t>Start</a:t>
          </a:r>
          <a:endParaRPr lang="en-IN" sz="2410" kern="1200" baseline="0" dirty="0">
            <a:latin typeface="Times New Roman" panose="02020603050405020304" pitchFamily="18" charset="0"/>
            <a:cs typeface="Times New Roman" panose="02020603050405020304" pitchFamily="18" charset="0"/>
          </a:endParaRPr>
        </a:p>
      </dsp:txBody>
      <dsp:txXfrm>
        <a:off x="3055288" y="3944"/>
        <a:ext cx="1911060" cy="582640"/>
      </dsp:txXfrm>
    </dsp:sp>
    <dsp:sp modelId="{D1D2E6E2-492D-482C-B11C-6EFCF0B012F8}">
      <dsp:nvSpPr>
        <dsp:cNvPr id="0" name=""/>
        <dsp:cNvSpPr/>
      </dsp:nvSpPr>
      <dsp:spPr>
        <a:xfrm>
          <a:off x="3055288" y="732244"/>
          <a:ext cx="1911060" cy="582640"/>
        </a:xfrm>
        <a:prstGeom prst="rect">
          <a:avLst/>
        </a:prstGeom>
        <a:gradFill rotWithShape="1">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Lst>
          <a:lin ang="5400000" scaled="0"/>
        </a:gradFill>
        <a:ln w="6350" cap="flat" cmpd="sng" algn="ctr">
          <a:solidFill>
            <a:schemeClr val="dk1"/>
          </a:solidFill>
          <a:prstDash val="solid"/>
          <a:miter lim="800000"/>
        </a:ln>
        <a:effectLst/>
        <a:sp3d extrusionH="381000"/>
      </dsp:spPr>
      <dsp:style>
        <a:lnRef idx="1">
          <a:schemeClr val="dk1"/>
        </a:lnRef>
        <a:fillRef idx="2">
          <a:schemeClr val="dk1"/>
        </a:fillRef>
        <a:effectRef idx="1">
          <a:schemeClr val="dk1"/>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Times New Roman" panose="02020603050405020304" pitchFamily="18" charset="0"/>
              <a:cs typeface="Times New Roman" panose="02020603050405020304" pitchFamily="18" charset="0"/>
            </a:rPr>
            <a:t>Import Dataset</a:t>
          </a:r>
          <a:endParaRPr lang="en-IN" sz="1700" kern="1200" dirty="0">
            <a:latin typeface="Times New Roman" panose="02020603050405020304" pitchFamily="18" charset="0"/>
            <a:cs typeface="Times New Roman" panose="02020603050405020304" pitchFamily="18" charset="0"/>
          </a:endParaRPr>
        </a:p>
      </dsp:txBody>
      <dsp:txXfrm>
        <a:off x="3055288" y="732244"/>
        <a:ext cx="1911060" cy="582640"/>
      </dsp:txXfrm>
    </dsp:sp>
    <dsp:sp modelId="{1CADC934-23B2-425E-B9DA-5332E911B3BD}">
      <dsp:nvSpPr>
        <dsp:cNvPr id="0" name=""/>
        <dsp:cNvSpPr/>
      </dsp:nvSpPr>
      <dsp:spPr>
        <a:xfrm>
          <a:off x="3003288" y="1531382"/>
          <a:ext cx="1911060" cy="582640"/>
        </a:xfrm>
        <a:prstGeom prst="rect">
          <a:avLst/>
        </a:prstGeom>
        <a:gradFill rotWithShape="1">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Lst>
          <a:lin ang="5400000" scaled="0"/>
        </a:gradFill>
        <a:ln w="6350" cap="flat" cmpd="sng" algn="ctr">
          <a:solidFill>
            <a:schemeClr val="dk1"/>
          </a:solidFill>
          <a:prstDash val="solid"/>
          <a:miter lim="800000"/>
        </a:ln>
        <a:effectLst/>
        <a:sp3d extrusionH="381000"/>
      </dsp:spPr>
      <dsp:style>
        <a:lnRef idx="1">
          <a:schemeClr val="dk1"/>
        </a:lnRef>
        <a:fillRef idx="2">
          <a:schemeClr val="dk1"/>
        </a:fillRef>
        <a:effectRef idx="1">
          <a:schemeClr val="dk1"/>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Times New Roman" panose="02020603050405020304" pitchFamily="18" charset="0"/>
              <a:cs typeface="Times New Roman" panose="02020603050405020304" pitchFamily="18" charset="0"/>
            </a:rPr>
            <a:t>Image</a:t>
          </a:r>
          <a:r>
            <a:rPr lang="en-US" sz="1700" kern="1200" baseline="0" dirty="0">
              <a:latin typeface="Times New Roman" panose="02020603050405020304" pitchFamily="18" charset="0"/>
              <a:cs typeface="Times New Roman" panose="02020603050405020304" pitchFamily="18" charset="0"/>
            </a:rPr>
            <a:t> Preprocessing</a:t>
          </a:r>
          <a:endParaRPr lang="en-IN" sz="1700" kern="1200" dirty="0">
            <a:latin typeface="Times New Roman" panose="02020603050405020304" pitchFamily="18" charset="0"/>
            <a:cs typeface="Times New Roman" panose="02020603050405020304" pitchFamily="18" charset="0"/>
          </a:endParaRPr>
        </a:p>
      </dsp:txBody>
      <dsp:txXfrm>
        <a:off x="3003288" y="1531382"/>
        <a:ext cx="1911060" cy="582640"/>
      </dsp:txXfrm>
    </dsp:sp>
    <dsp:sp modelId="{78C627B6-3115-4E77-9DB2-7659ABAFF79E}">
      <dsp:nvSpPr>
        <dsp:cNvPr id="0" name=""/>
        <dsp:cNvSpPr/>
      </dsp:nvSpPr>
      <dsp:spPr>
        <a:xfrm>
          <a:off x="2948956" y="2253413"/>
          <a:ext cx="1911060" cy="582640"/>
        </a:xfrm>
        <a:prstGeom prst="rect">
          <a:avLst/>
        </a:prstGeom>
        <a:gradFill rotWithShape="1">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Lst>
          <a:lin ang="5400000" scaled="0"/>
        </a:gradFill>
        <a:ln w="6350" cap="flat" cmpd="sng" algn="ctr">
          <a:solidFill>
            <a:schemeClr val="dk1"/>
          </a:solidFill>
          <a:prstDash val="solid"/>
          <a:miter lim="800000"/>
        </a:ln>
        <a:effectLst/>
        <a:sp3d extrusionH="381000"/>
      </dsp:spPr>
      <dsp:style>
        <a:lnRef idx="1">
          <a:schemeClr val="dk1"/>
        </a:lnRef>
        <a:fillRef idx="2">
          <a:schemeClr val="dk1"/>
        </a:fillRef>
        <a:effectRef idx="1">
          <a:schemeClr val="dk1"/>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Times New Roman" panose="02020603050405020304" pitchFamily="18" charset="0"/>
              <a:cs typeface="Times New Roman" panose="02020603050405020304" pitchFamily="18" charset="0"/>
            </a:rPr>
            <a:t>Splitting</a:t>
          </a:r>
          <a:r>
            <a:rPr lang="en-US" sz="1700" kern="1200" baseline="0" dirty="0">
              <a:latin typeface="Times New Roman" panose="02020603050405020304" pitchFamily="18" charset="0"/>
              <a:cs typeface="Times New Roman" panose="02020603050405020304" pitchFamily="18" charset="0"/>
            </a:rPr>
            <a:t> data</a:t>
          </a:r>
        </a:p>
        <a:p>
          <a:pPr marL="0" lvl="0" indent="0" algn="ctr" defTabSz="755650">
            <a:lnSpc>
              <a:spcPct val="90000"/>
            </a:lnSpc>
            <a:spcBef>
              <a:spcPct val="0"/>
            </a:spcBef>
            <a:spcAft>
              <a:spcPct val="35000"/>
            </a:spcAft>
            <a:buNone/>
          </a:pPr>
          <a:endParaRPr lang="en-IN" sz="1700" kern="1200" dirty="0">
            <a:latin typeface="Times New Roman" panose="02020603050405020304" pitchFamily="18" charset="0"/>
            <a:cs typeface="Times New Roman" panose="02020603050405020304" pitchFamily="18" charset="0"/>
          </a:endParaRPr>
        </a:p>
      </dsp:txBody>
      <dsp:txXfrm>
        <a:off x="2948956" y="2253413"/>
        <a:ext cx="1911060" cy="582640"/>
      </dsp:txXfrm>
    </dsp:sp>
    <dsp:sp modelId="{2EF17A3B-9848-44D5-AD15-28C152B6CA43}">
      <dsp:nvSpPr>
        <dsp:cNvPr id="0" name=""/>
        <dsp:cNvSpPr/>
      </dsp:nvSpPr>
      <dsp:spPr>
        <a:xfrm>
          <a:off x="2948956" y="2981714"/>
          <a:ext cx="1911060" cy="582640"/>
        </a:xfrm>
        <a:prstGeom prst="rect">
          <a:avLst/>
        </a:prstGeom>
        <a:gradFill rotWithShape="1">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Lst>
          <a:lin ang="5400000" scaled="0"/>
        </a:gradFill>
        <a:ln w="6350" cap="flat" cmpd="sng" algn="ctr">
          <a:solidFill>
            <a:schemeClr val="dk1"/>
          </a:solidFill>
          <a:prstDash val="solid"/>
          <a:miter lim="800000"/>
        </a:ln>
        <a:effectLst/>
        <a:sp3d extrusionH="381000"/>
      </dsp:spPr>
      <dsp:style>
        <a:lnRef idx="1">
          <a:schemeClr val="dk1"/>
        </a:lnRef>
        <a:fillRef idx="2">
          <a:schemeClr val="dk1"/>
        </a:fillRef>
        <a:effectRef idx="1">
          <a:schemeClr val="dk1"/>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Times New Roman" panose="02020603050405020304" pitchFamily="18" charset="0"/>
              <a:cs typeface="Times New Roman" panose="02020603050405020304" pitchFamily="18" charset="0"/>
            </a:rPr>
            <a:t>Data</a:t>
          </a:r>
          <a:r>
            <a:rPr lang="en-US" sz="1700" kern="1200" baseline="0" dirty="0">
              <a:latin typeface="Times New Roman" panose="02020603050405020304" pitchFamily="18" charset="0"/>
              <a:cs typeface="Times New Roman" panose="02020603050405020304" pitchFamily="18" charset="0"/>
            </a:rPr>
            <a:t> Augmentation</a:t>
          </a:r>
          <a:endParaRPr lang="en-IN" sz="1700" kern="1200" dirty="0">
            <a:latin typeface="Times New Roman" panose="02020603050405020304" pitchFamily="18" charset="0"/>
            <a:cs typeface="Times New Roman" panose="02020603050405020304" pitchFamily="18" charset="0"/>
          </a:endParaRPr>
        </a:p>
      </dsp:txBody>
      <dsp:txXfrm>
        <a:off x="2948956" y="2981714"/>
        <a:ext cx="1911060" cy="582640"/>
      </dsp:txXfrm>
    </dsp:sp>
    <dsp:sp modelId="{7A4B24BC-1BC7-4820-A866-F70708DA7B66}">
      <dsp:nvSpPr>
        <dsp:cNvPr id="0" name=""/>
        <dsp:cNvSpPr/>
      </dsp:nvSpPr>
      <dsp:spPr>
        <a:xfrm>
          <a:off x="3055288" y="3645446"/>
          <a:ext cx="1911060" cy="582640"/>
        </a:xfrm>
        <a:prstGeom prst="rect">
          <a:avLst/>
        </a:prstGeom>
        <a:gradFill rotWithShape="1">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Lst>
          <a:lin ang="5400000" scaled="0"/>
        </a:gradFill>
        <a:ln w="6350" cap="flat" cmpd="sng" algn="ctr">
          <a:solidFill>
            <a:schemeClr val="dk1"/>
          </a:solidFill>
          <a:prstDash val="solid"/>
          <a:miter lim="800000"/>
        </a:ln>
        <a:effectLst/>
        <a:sp3d extrusionH="381000"/>
      </dsp:spPr>
      <dsp:style>
        <a:lnRef idx="1">
          <a:schemeClr val="dk1"/>
        </a:lnRef>
        <a:fillRef idx="2">
          <a:schemeClr val="dk1"/>
        </a:fillRef>
        <a:effectRef idx="1">
          <a:schemeClr val="dk1"/>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Times New Roman" panose="02020603050405020304" pitchFamily="18" charset="0"/>
              <a:cs typeface="Times New Roman" panose="02020603050405020304" pitchFamily="18" charset="0"/>
            </a:rPr>
            <a:t>Model Building</a:t>
          </a:r>
          <a:endParaRPr lang="en-IN" sz="1700" kern="1200" dirty="0">
            <a:latin typeface="Times New Roman" panose="02020603050405020304" pitchFamily="18" charset="0"/>
            <a:cs typeface="Times New Roman" panose="02020603050405020304" pitchFamily="18" charset="0"/>
          </a:endParaRPr>
        </a:p>
      </dsp:txBody>
      <dsp:txXfrm>
        <a:off x="3055288" y="3645446"/>
        <a:ext cx="1911060" cy="582640"/>
      </dsp:txXfrm>
    </dsp:sp>
    <dsp:sp modelId="{D2028DDC-E126-43E5-9658-7007CE72366B}">
      <dsp:nvSpPr>
        <dsp:cNvPr id="0" name=""/>
        <dsp:cNvSpPr/>
      </dsp:nvSpPr>
      <dsp:spPr>
        <a:xfrm>
          <a:off x="2948956" y="4438315"/>
          <a:ext cx="1911060" cy="582640"/>
        </a:xfrm>
        <a:prstGeom prst="rect">
          <a:avLst/>
        </a:prstGeom>
        <a:gradFill rotWithShape="1">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Lst>
          <a:lin ang="5400000" scaled="0"/>
        </a:gradFill>
        <a:ln w="6350" cap="flat" cmpd="sng" algn="ctr">
          <a:solidFill>
            <a:schemeClr val="dk1"/>
          </a:solidFill>
          <a:prstDash val="solid"/>
          <a:miter lim="800000"/>
        </a:ln>
        <a:effectLst/>
        <a:sp3d extrusionH="381000"/>
      </dsp:spPr>
      <dsp:style>
        <a:lnRef idx="1">
          <a:schemeClr val="dk1"/>
        </a:lnRef>
        <a:fillRef idx="2">
          <a:schemeClr val="dk1"/>
        </a:fillRef>
        <a:effectRef idx="1">
          <a:schemeClr val="dk1"/>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a:latin typeface="Times New Roman" panose="02020603050405020304" pitchFamily="18" charset="0"/>
              <a:cs typeface="Times New Roman" panose="02020603050405020304" pitchFamily="18" charset="0"/>
            </a:rPr>
            <a:t>Prediction</a:t>
          </a:r>
        </a:p>
        <a:p>
          <a:pPr marL="0" lvl="0" indent="0" algn="ctr" defTabSz="755650">
            <a:lnSpc>
              <a:spcPct val="90000"/>
            </a:lnSpc>
            <a:spcBef>
              <a:spcPct val="0"/>
            </a:spcBef>
            <a:spcAft>
              <a:spcPct val="35000"/>
            </a:spcAft>
            <a:buNone/>
          </a:pPr>
          <a:endParaRPr lang="en-IN" sz="1700" kern="1200" dirty="0">
            <a:latin typeface="Times New Roman" panose="02020603050405020304" pitchFamily="18" charset="0"/>
            <a:cs typeface="Times New Roman" panose="02020603050405020304" pitchFamily="18" charset="0"/>
          </a:endParaRPr>
        </a:p>
      </dsp:txBody>
      <dsp:txXfrm>
        <a:off x="2948956" y="4438315"/>
        <a:ext cx="1911060" cy="582640"/>
      </dsp:txXfrm>
    </dsp:sp>
    <dsp:sp modelId="{A642D1D1-4FB4-4D09-9939-DDDFE39AFCC2}">
      <dsp:nvSpPr>
        <dsp:cNvPr id="0" name=""/>
        <dsp:cNvSpPr/>
      </dsp:nvSpPr>
      <dsp:spPr>
        <a:xfrm>
          <a:off x="2949033" y="5105991"/>
          <a:ext cx="1911060" cy="582640"/>
        </a:xfrm>
        <a:prstGeom prst="rect">
          <a:avLst/>
        </a:prstGeom>
        <a:gradFill rotWithShape="1">
          <a:gsLst>
            <a:gs pos="0">
              <a:schemeClr val="dk1">
                <a:lumMod val="110000"/>
                <a:satMod val="105000"/>
                <a:tint val="67000"/>
              </a:schemeClr>
            </a:gs>
            <a:gs pos="50000">
              <a:schemeClr val="dk1">
                <a:lumMod val="105000"/>
                <a:satMod val="103000"/>
                <a:tint val="73000"/>
              </a:schemeClr>
            </a:gs>
            <a:gs pos="100000">
              <a:schemeClr val="dk1">
                <a:lumMod val="105000"/>
                <a:satMod val="109000"/>
                <a:tint val="81000"/>
              </a:schemeClr>
            </a:gs>
          </a:gsLst>
          <a:lin ang="5400000" scaled="0"/>
        </a:gradFill>
        <a:ln w="6350" cap="flat" cmpd="sng" algn="ctr">
          <a:solidFill>
            <a:schemeClr val="dk1"/>
          </a:solidFill>
          <a:prstDash val="solid"/>
          <a:miter lim="800000"/>
        </a:ln>
        <a:effectLst/>
        <a:sp3d extrusionH="381000"/>
      </dsp:spPr>
      <dsp:style>
        <a:lnRef idx="1">
          <a:schemeClr val="dk1"/>
        </a:lnRef>
        <a:fillRef idx="2">
          <a:schemeClr val="dk1"/>
        </a:fillRef>
        <a:effectRef idx="1">
          <a:schemeClr val="dk1"/>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Times New Roman" panose="02020603050405020304" pitchFamily="18" charset="0"/>
              <a:cs typeface="Times New Roman" panose="02020603050405020304" pitchFamily="18" charset="0"/>
            </a:rPr>
            <a:t>End</a:t>
          </a:r>
        </a:p>
        <a:p>
          <a:pPr marL="0" lvl="0" indent="0" algn="ctr" defTabSz="755650">
            <a:lnSpc>
              <a:spcPct val="90000"/>
            </a:lnSpc>
            <a:spcBef>
              <a:spcPct val="0"/>
            </a:spcBef>
            <a:spcAft>
              <a:spcPct val="35000"/>
            </a:spcAft>
            <a:buNone/>
          </a:pPr>
          <a:endParaRPr lang="en-IN" sz="1700" kern="1200" dirty="0">
            <a:latin typeface="Times New Roman" panose="02020603050405020304" pitchFamily="18" charset="0"/>
            <a:cs typeface="Times New Roman" panose="02020603050405020304" pitchFamily="18" charset="0"/>
          </a:endParaRPr>
        </a:p>
      </dsp:txBody>
      <dsp:txXfrm>
        <a:off x="2949033" y="5105991"/>
        <a:ext cx="1911060" cy="582640"/>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360" y="1121879"/>
            <a:ext cx="6857280" cy="2387771"/>
          </a:xfrm>
        </p:spPr>
        <p:txBody>
          <a:bodyPr anchor="b"/>
          <a:lstStyle>
            <a:lvl1pPr algn="ctr">
              <a:defRPr sz="5443"/>
            </a:lvl1pPr>
          </a:lstStyle>
          <a:p>
            <a:r>
              <a:rPr lang="en-US"/>
              <a:t>Click to edit Master title style</a:t>
            </a:r>
            <a:endParaRPr lang="en-IN"/>
          </a:p>
        </p:txBody>
      </p:sp>
      <p:sp>
        <p:nvSpPr>
          <p:cNvPr id="3" name="Subtitle 2"/>
          <p:cNvSpPr>
            <a:spLocks noGrp="1"/>
          </p:cNvSpPr>
          <p:nvPr>
            <p:ph type="subTitle" idx="1"/>
          </p:nvPr>
        </p:nvSpPr>
        <p:spPr>
          <a:xfrm>
            <a:off x="1143360" y="3601819"/>
            <a:ext cx="6857280" cy="1656174"/>
          </a:xfrm>
        </p:spPr>
        <p:txBody>
          <a:bodyPr/>
          <a:lstStyle>
            <a:lvl1pPr marL="0" indent="0" algn="ctr">
              <a:buNone/>
              <a:defRPr sz="2177"/>
            </a:lvl1pPr>
            <a:lvl2pPr marL="414726" indent="0" algn="ctr">
              <a:buNone/>
              <a:defRPr sz="1814"/>
            </a:lvl2pPr>
            <a:lvl3pPr marL="829452" indent="0" algn="ctr">
              <a:buNone/>
              <a:defRPr sz="1633"/>
            </a:lvl3pPr>
            <a:lvl4pPr marL="1244178" indent="0" algn="ctr">
              <a:buNone/>
              <a:defRPr sz="1451"/>
            </a:lvl4pPr>
            <a:lvl5pPr marL="1658904" indent="0" algn="ctr">
              <a:buNone/>
              <a:defRPr sz="1451"/>
            </a:lvl5pPr>
            <a:lvl6pPr marL="2073631" indent="0" algn="ctr">
              <a:buNone/>
              <a:defRPr sz="1451"/>
            </a:lvl6pPr>
            <a:lvl7pPr marL="2488357" indent="0" algn="ctr">
              <a:buNone/>
              <a:defRPr sz="1451"/>
            </a:lvl7pPr>
            <a:lvl8pPr marL="2903083" indent="0" algn="ctr">
              <a:buNone/>
              <a:defRPr sz="1451"/>
            </a:lvl8pPr>
            <a:lvl9pPr marL="3317809" indent="0" algn="ctr">
              <a:buNone/>
              <a:defRPr sz="1451"/>
            </a:lvl9pPr>
          </a:lstStyle>
          <a:p>
            <a:r>
              <a:rPr lang="en-US"/>
              <a:t>Click to edit Master subtitle style</a:t>
            </a:r>
            <a:endParaRPr lang="en-IN"/>
          </a:p>
        </p:txBody>
      </p:sp>
      <p:sp>
        <p:nvSpPr>
          <p:cNvPr id="4" name="Rectangle 4">
            <a:extLst>
              <a:ext uri="{FF2B5EF4-FFF2-40B4-BE49-F238E27FC236}">
                <a16:creationId xmlns:a16="http://schemas.microsoft.com/office/drawing/2014/main" id="{4F280F1E-6016-40B8-BE26-B8092610D07F}"/>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5" name="Rectangle 5">
            <a:extLst>
              <a:ext uri="{FF2B5EF4-FFF2-40B4-BE49-F238E27FC236}">
                <a16:creationId xmlns:a16="http://schemas.microsoft.com/office/drawing/2014/main" id="{36E44F4C-082B-40C5-9107-FDA070866690}"/>
              </a:ext>
            </a:extLst>
          </p:cNvPr>
          <p:cNvSpPr>
            <a:spLocks noGrp="1" noChangeArrowheads="1"/>
          </p:cNvSpPr>
          <p:nvPr>
            <p:ph type="ftr" idx="11"/>
          </p:nvPr>
        </p:nvSpPr>
        <p:spPr>
          <a:ln/>
        </p:spPr>
        <p:txBody>
          <a:bodyPr/>
          <a:lstStyle>
            <a:lvl1pPr>
              <a:defRPr/>
            </a:lvl1pPr>
          </a:lstStyle>
          <a:p>
            <a:endParaRPr lang="en-US"/>
          </a:p>
        </p:txBody>
      </p:sp>
      <p:sp>
        <p:nvSpPr>
          <p:cNvPr id="6" name="Rectangle 6">
            <a:extLst>
              <a:ext uri="{FF2B5EF4-FFF2-40B4-BE49-F238E27FC236}">
                <a16:creationId xmlns:a16="http://schemas.microsoft.com/office/drawing/2014/main" id="{A07409CA-C93A-4224-B14C-2E6AF6B35441}"/>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1062241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4">
            <a:extLst>
              <a:ext uri="{FF2B5EF4-FFF2-40B4-BE49-F238E27FC236}">
                <a16:creationId xmlns:a16="http://schemas.microsoft.com/office/drawing/2014/main" id="{F23E2DE3-77AC-4AB6-AE01-736791D9216F}"/>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5" name="Rectangle 5">
            <a:extLst>
              <a:ext uri="{FF2B5EF4-FFF2-40B4-BE49-F238E27FC236}">
                <a16:creationId xmlns:a16="http://schemas.microsoft.com/office/drawing/2014/main" id="{E8BF3EAF-45EC-46E0-AD2E-13951D34DF55}"/>
              </a:ext>
            </a:extLst>
          </p:cNvPr>
          <p:cNvSpPr>
            <a:spLocks noGrp="1" noChangeArrowheads="1"/>
          </p:cNvSpPr>
          <p:nvPr>
            <p:ph type="ftr" idx="11"/>
          </p:nvPr>
        </p:nvSpPr>
        <p:spPr>
          <a:ln/>
        </p:spPr>
        <p:txBody>
          <a:bodyPr/>
          <a:lstStyle>
            <a:lvl1pPr>
              <a:defRPr/>
            </a:lvl1pPr>
          </a:lstStyle>
          <a:p>
            <a:endParaRPr lang="en-US"/>
          </a:p>
        </p:txBody>
      </p:sp>
      <p:sp>
        <p:nvSpPr>
          <p:cNvPr id="6" name="Rectangle 6">
            <a:extLst>
              <a:ext uri="{FF2B5EF4-FFF2-40B4-BE49-F238E27FC236}">
                <a16:creationId xmlns:a16="http://schemas.microsoft.com/office/drawing/2014/main" id="{3E3A93D5-0CED-4099-AB92-D5FC93275066}"/>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2290425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5440" y="273629"/>
            <a:ext cx="2054880" cy="5304077"/>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6480" y="273629"/>
            <a:ext cx="6030720" cy="53040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4">
            <a:extLst>
              <a:ext uri="{FF2B5EF4-FFF2-40B4-BE49-F238E27FC236}">
                <a16:creationId xmlns:a16="http://schemas.microsoft.com/office/drawing/2014/main" id="{813BE90C-8B3E-47A8-B045-B85FC635B50B}"/>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5" name="Rectangle 5">
            <a:extLst>
              <a:ext uri="{FF2B5EF4-FFF2-40B4-BE49-F238E27FC236}">
                <a16:creationId xmlns:a16="http://schemas.microsoft.com/office/drawing/2014/main" id="{5FCDF8A3-0600-4745-8C48-4CEE7546EA48}"/>
              </a:ext>
            </a:extLst>
          </p:cNvPr>
          <p:cNvSpPr>
            <a:spLocks noGrp="1" noChangeArrowheads="1"/>
          </p:cNvSpPr>
          <p:nvPr>
            <p:ph type="ftr" idx="11"/>
          </p:nvPr>
        </p:nvSpPr>
        <p:spPr>
          <a:ln/>
        </p:spPr>
        <p:txBody>
          <a:bodyPr/>
          <a:lstStyle>
            <a:lvl1pPr>
              <a:defRPr/>
            </a:lvl1pPr>
          </a:lstStyle>
          <a:p>
            <a:endParaRPr lang="en-US"/>
          </a:p>
        </p:txBody>
      </p:sp>
      <p:sp>
        <p:nvSpPr>
          <p:cNvPr id="6" name="Rectangle 6">
            <a:extLst>
              <a:ext uri="{FF2B5EF4-FFF2-40B4-BE49-F238E27FC236}">
                <a16:creationId xmlns:a16="http://schemas.microsoft.com/office/drawing/2014/main" id="{EF84F9BE-4C66-414B-A291-53C0CDAA964C}"/>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3952049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4">
            <a:extLst>
              <a:ext uri="{FF2B5EF4-FFF2-40B4-BE49-F238E27FC236}">
                <a16:creationId xmlns:a16="http://schemas.microsoft.com/office/drawing/2014/main" id="{25A465A9-9A32-46E3-82E9-80B6338BC3C2}"/>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5" name="Rectangle 5">
            <a:extLst>
              <a:ext uri="{FF2B5EF4-FFF2-40B4-BE49-F238E27FC236}">
                <a16:creationId xmlns:a16="http://schemas.microsoft.com/office/drawing/2014/main" id="{AD2D7807-70B1-41F3-82D5-E332B1E7D602}"/>
              </a:ext>
            </a:extLst>
          </p:cNvPr>
          <p:cNvSpPr>
            <a:spLocks noGrp="1" noChangeArrowheads="1"/>
          </p:cNvSpPr>
          <p:nvPr>
            <p:ph type="ftr" idx="11"/>
          </p:nvPr>
        </p:nvSpPr>
        <p:spPr>
          <a:ln/>
        </p:spPr>
        <p:txBody>
          <a:bodyPr/>
          <a:lstStyle>
            <a:lvl1pPr>
              <a:defRPr/>
            </a:lvl1pPr>
          </a:lstStyle>
          <a:p>
            <a:endParaRPr lang="en-US"/>
          </a:p>
        </p:txBody>
      </p:sp>
      <p:sp>
        <p:nvSpPr>
          <p:cNvPr id="6" name="Rectangle 6">
            <a:extLst>
              <a:ext uri="{FF2B5EF4-FFF2-40B4-BE49-F238E27FC236}">
                <a16:creationId xmlns:a16="http://schemas.microsoft.com/office/drawing/2014/main" id="{C0068DE1-5E6E-4A40-BDFE-CA332E3D7A01}"/>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193119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521" y="1709460"/>
            <a:ext cx="7886880" cy="2852939"/>
          </a:xfrm>
        </p:spPr>
        <p:txBody>
          <a:bodyPr anchor="b"/>
          <a:lstStyle>
            <a:lvl1pPr>
              <a:defRPr sz="5443"/>
            </a:lvl1pPr>
          </a:lstStyle>
          <a:p>
            <a:r>
              <a:rPr lang="en-US"/>
              <a:t>Click to edit Master title style</a:t>
            </a:r>
            <a:endParaRPr lang="en-IN"/>
          </a:p>
        </p:txBody>
      </p:sp>
      <p:sp>
        <p:nvSpPr>
          <p:cNvPr id="3" name="Text Placeholder 2"/>
          <p:cNvSpPr>
            <a:spLocks noGrp="1"/>
          </p:cNvSpPr>
          <p:nvPr>
            <p:ph type="body" idx="1"/>
          </p:nvPr>
        </p:nvSpPr>
        <p:spPr>
          <a:xfrm>
            <a:off x="623521" y="4589763"/>
            <a:ext cx="7886880" cy="1499197"/>
          </a:xfrm>
        </p:spPr>
        <p:txBody>
          <a:bodyPr/>
          <a:lstStyle>
            <a:lvl1pPr marL="0" indent="0">
              <a:buNone/>
              <a:defRPr sz="2177"/>
            </a:lvl1pPr>
            <a:lvl2pPr marL="414726" indent="0">
              <a:buNone/>
              <a:defRPr sz="1814"/>
            </a:lvl2pPr>
            <a:lvl3pPr marL="829452" indent="0">
              <a:buNone/>
              <a:defRPr sz="1633"/>
            </a:lvl3pPr>
            <a:lvl4pPr marL="1244178" indent="0">
              <a:buNone/>
              <a:defRPr sz="1451"/>
            </a:lvl4pPr>
            <a:lvl5pPr marL="1658904" indent="0">
              <a:buNone/>
              <a:defRPr sz="1451"/>
            </a:lvl5pPr>
            <a:lvl6pPr marL="2073631" indent="0">
              <a:buNone/>
              <a:defRPr sz="1451"/>
            </a:lvl6pPr>
            <a:lvl7pPr marL="2488357" indent="0">
              <a:buNone/>
              <a:defRPr sz="1451"/>
            </a:lvl7pPr>
            <a:lvl8pPr marL="2903083" indent="0">
              <a:buNone/>
              <a:defRPr sz="1451"/>
            </a:lvl8pPr>
            <a:lvl9pPr marL="3317809" indent="0">
              <a:buNone/>
              <a:defRPr sz="1451"/>
            </a:lvl9pPr>
          </a:lstStyle>
          <a:p>
            <a:pPr lvl="0"/>
            <a:r>
              <a:rPr lang="en-US"/>
              <a:t>Click to edit Master text styles</a:t>
            </a:r>
          </a:p>
        </p:txBody>
      </p:sp>
      <p:sp>
        <p:nvSpPr>
          <p:cNvPr id="4" name="Rectangle 4">
            <a:extLst>
              <a:ext uri="{FF2B5EF4-FFF2-40B4-BE49-F238E27FC236}">
                <a16:creationId xmlns:a16="http://schemas.microsoft.com/office/drawing/2014/main" id="{C12ACDF5-698C-4090-8064-56F6E0BB46A9}"/>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5" name="Rectangle 5">
            <a:extLst>
              <a:ext uri="{FF2B5EF4-FFF2-40B4-BE49-F238E27FC236}">
                <a16:creationId xmlns:a16="http://schemas.microsoft.com/office/drawing/2014/main" id="{374A6FF4-3D65-448C-9C5E-BC4D1056CD42}"/>
              </a:ext>
            </a:extLst>
          </p:cNvPr>
          <p:cNvSpPr>
            <a:spLocks noGrp="1" noChangeArrowheads="1"/>
          </p:cNvSpPr>
          <p:nvPr>
            <p:ph type="ftr" idx="11"/>
          </p:nvPr>
        </p:nvSpPr>
        <p:spPr>
          <a:ln/>
        </p:spPr>
        <p:txBody>
          <a:bodyPr/>
          <a:lstStyle>
            <a:lvl1pPr>
              <a:defRPr/>
            </a:lvl1pPr>
          </a:lstStyle>
          <a:p>
            <a:endParaRPr lang="en-US"/>
          </a:p>
        </p:txBody>
      </p:sp>
      <p:sp>
        <p:nvSpPr>
          <p:cNvPr id="6" name="Rectangle 6">
            <a:extLst>
              <a:ext uri="{FF2B5EF4-FFF2-40B4-BE49-F238E27FC236}">
                <a16:creationId xmlns:a16="http://schemas.microsoft.com/office/drawing/2014/main" id="{0BF7DEBE-E514-4038-BFEB-3020FF3CADC4}"/>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2088634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6480" y="1604329"/>
            <a:ext cx="4042080" cy="39733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36800" y="1604329"/>
            <a:ext cx="4043520" cy="39733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Rectangle 4">
            <a:extLst>
              <a:ext uri="{FF2B5EF4-FFF2-40B4-BE49-F238E27FC236}">
                <a16:creationId xmlns:a16="http://schemas.microsoft.com/office/drawing/2014/main" id="{D27E389B-3AB2-476A-B204-A6633FF5ABD9}"/>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6" name="Rectangle 5">
            <a:extLst>
              <a:ext uri="{FF2B5EF4-FFF2-40B4-BE49-F238E27FC236}">
                <a16:creationId xmlns:a16="http://schemas.microsoft.com/office/drawing/2014/main" id="{E93DCCFC-34AD-4B0A-8358-BE397264BDBF}"/>
              </a:ext>
            </a:extLst>
          </p:cNvPr>
          <p:cNvSpPr>
            <a:spLocks noGrp="1" noChangeArrowheads="1"/>
          </p:cNvSpPr>
          <p:nvPr>
            <p:ph type="ftr" idx="11"/>
          </p:nvPr>
        </p:nvSpPr>
        <p:spPr>
          <a:ln/>
        </p:spPr>
        <p:txBody>
          <a:bodyPr/>
          <a:lstStyle>
            <a:lvl1pPr>
              <a:defRPr/>
            </a:lvl1pPr>
          </a:lstStyle>
          <a:p>
            <a:endParaRPr lang="en-US"/>
          </a:p>
        </p:txBody>
      </p:sp>
      <p:sp>
        <p:nvSpPr>
          <p:cNvPr id="7" name="Rectangle 6">
            <a:extLst>
              <a:ext uri="{FF2B5EF4-FFF2-40B4-BE49-F238E27FC236}">
                <a16:creationId xmlns:a16="http://schemas.microsoft.com/office/drawing/2014/main" id="{748E9DAA-3A93-42A1-B59C-CD4AD852E0BA}"/>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4143322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281" y="365798"/>
            <a:ext cx="7886880" cy="1324939"/>
          </a:xfrm>
        </p:spPr>
        <p:txBody>
          <a:bodyPr/>
          <a:lstStyle/>
          <a:p>
            <a:r>
              <a:rPr lang="en-US"/>
              <a:t>Click to edit Master title style</a:t>
            </a:r>
            <a:endParaRPr lang="en-IN"/>
          </a:p>
        </p:txBody>
      </p:sp>
      <p:sp>
        <p:nvSpPr>
          <p:cNvPr id="3" name="Text Placeholder 2"/>
          <p:cNvSpPr>
            <a:spLocks noGrp="1"/>
          </p:cNvSpPr>
          <p:nvPr>
            <p:ph type="body" idx="1"/>
          </p:nvPr>
        </p:nvSpPr>
        <p:spPr>
          <a:xfrm>
            <a:off x="629280" y="1680657"/>
            <a:ext cx="3869280" cy="823766"/>
          </a:xfrm>
        </p:spPr>
        <p:txBody>
          <a:bodyPr anchor="b"/>
          <a:lstStyle>
            <a:lvl1pPr marL="0" indent="0">
              <a:buNone/>
              <a:defRPr sz="2177" b="1"/>
            </a:lvl1pPr>
            <a:lvl2pPr marL="414726" indent="0">
              <a:buNone/>
              <a:defRPr sz="1814" b="1"/>
            </a:lvl2pPr>
            <a:lvl3pPr marL="829452" indent="0">
              <a:buNone/>
              <a:defRPr sz="1633" b="1"/>
            </a:lvl3pPr>
            <a:lvl4pPr marL="1244178" indent="0">
              <a:buNone/>
              <a:defRPr sz="1451" b="1"/>
            </a:lvl4pPr>
            <a:lvl5pPr marL="1658904" indent="0">
              <a:buNone/>
              <a:defRPr sz="1451" b="1"/>
            </a:lvl5pPr>
            <a:lvl6pPr marL="2073631" indent="0">
              <a:buNone/>
              <a:defRPr sz="1451" b="1"/>
            </a:lvl6pPr>
            <a:lvl7pPr marL="2488357" indent="0">
              <a:buNone/>
              <a:defRPr sz="1451" b="1"/>
            </a:lvl7pPr>
            <a:lvl8pPr marL="2903083" indent="0">
              <a:buNone/>
              <a:defRPr sz="1451" b="1"/>
            </a:lvl8pPr>
            <a:lvl9pPr marL="3317809" indent="0">
              <a:buNone/>
              <a:defRPr sz="1451" b="1"/>
            </a:lvl9pPr>
          </a:lstStyle>
          <a:p>
            <a:pPr lvl="0"/>
            <a:r>
              <a:rPr lang="en-US"/>
              <a:t>Click to edit Master text styles</a:t>
            </a:r>
          </a:p>
        </p:txBody>
      </p:sp>
      <p:sp>
        <p:nvSpPr>
          <p:cNvPr id="4" name="Content Placeholder 3"/>
          <p:cNvSpPr>
            <a:spLocks noGrp="1"/>
          </p:cNvSpPr>
          <p:nvPr>
            <p:ph sz="half" idx="2"/>
          </p:nvPr>
        </p:nvSpPr>
        <p:spPr>
          <a:xfrm>
            <a:off x="629280" y="2504424"/>
            <a:ext cx="3869280" cy="3685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29600" y="1680657"/>
            <a:ext cx="3886560" cy="823766"/>
          </a:xfrm>
        </p:spPr>
        <p:txBody>
          <a:bodyPr anchor="b"/>
          <a:lstStyle>
            <a:lvl1pPr marL="0" indent="0">
              <a:buNone/>
              <a:defRPr sz="2177" b="1"/>
            </a:lvl1pPr>
            <a:lvl2pPr marL="414726" indent="0">
              <a:buNone/>
              <a:defRPr sz="1814" b="1"/>
            </a:lvl2pPr>
            <a:lvl3pPr marL="829452" indent="0">
              <a:buNone/>
              <a:defRPr sz="1633" b="1"/>
            </a:lvl3pPr>
            <a:lvl4pPr marL="1244178" indent="0">
              <a:buNone/>
              <a:defRPr sz="1451" b="1"/>
            </a:lvl4pPr>
            <a:lvl5pPr marL="1658904" indent="0">
              <a:buNone/>
              <a:defRPr sz="1451" b="1"/>
            </a:lvl5pPr>
            <a:lvl6pPr marL="2073631" indent="0">
              <a:buNone/>
              <a:defRPr sz="1451" b="1"/>
            </a:lvl6pPr>
            <a:lvl7pPr marL="2488357" indent="0">
              <a:buNone/>
              <a:defRPr sz="1451" b="1"/>
            </a:lvl7pPr>
            <a:lvl8pPr marL="2903083" indent="0">
              <a:buNone/>
              <a:defRPr sz="1451" b="1"/>
            </a:lvl8pPr>
            <a:lvl9pPr marL="3317809" indent="0">
              <a:buNone/>
              <a:defRPr sz="1451" b="1"/>
            </a:lvl9pPr>
          </a:lstStyle>
          <a:p>
            <a:pPr lvl="0"/>
            <a:r>
              <a:rPr lang="en-US"/>
              <a:t>Click to edit Master text styles</a:t>
            </a:r>
          </a:p>
        </p:txBody>
      </p:sp>
      <p:sp>
        <p:nvSpPr>
          <p:cNvPr id="6" name="Content Placeholder 5"/>
          <p:cNvSpPr>
            <a:spLocks noGrp="1"/>
          </p:cNvSpPr>
          <p:nvPr>
            <p:ph sz="quarter" idx="4"/>
          </p:nvPr>
        </p:nvSpPr>
        <p:spPr>
          <a:xfrm>
            <a:off x="4629600" y="2504424"/>
            <a:ext cx="3886560" cy="3685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Rectangle 4">
            <a:extLst>
              <a:ext uri="{FF2B5EF4-FFF2-40B4-BE49-F238E27FC236}">
                <a16:creationId xmlns:a16="http://schemas.microsoft.com/office/drawing/2014/main" id="{23821032-7F70-4585-8986-26E653D05743}"/>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8" name="Rectangle 5">
            <a:extLst>
              <a:ext uri="{FF2B5EF4-FFF2-40B4-BE49-F238E27FC236}">
                <a16:creationId xmlns:a16="http://schemas.microsoft.com/office/drawing/2014/main" id="{3C3825B3-58E9-444A-BDBE-0C45E1F187DA}"/>
              </a:ext>
            </a:extLst>
          </p:cNvPr>
          <p:cNvSpPr>
            <a:spLocks noGrp="1" noChangeArrowheads="1"/>
          </p:cNvSpPr>
          <p:nvPr>
            <p:ph type="ftr" idx="11"/>
          </p:nvPr>
        </p:nvSpPr>
        <p:spPr>
          <a:ln/>
        </p:spPr>
        <p:txBody>
          <a:bodyPr/>
          <a:lstStyle>
            <a:lvl1pPr>
              <a:defRPr/>
            </a:lvl1pPr>
          </a:lstStyle>
          <a:p>
            <a:endParaRPr lang="en-US"/>
          </a:p>
        </p:txBody>
      </p:sp>
      <p:sp>
        <p:nvSpPr>
          <p:cNvPr id="9" name="Rectangle 6">
            <a:extLst>
              <a:ext uri="{FF2B5EF4-FFF2-40B4-BE49-F238E27FC236}">
                <a16:creationId xmlns:a16="http://schemas.microsoft.com/office/drawing/2014/main" id="{66AE5EF3-27FF-4FFF-B84A-19C1DC88D734}"/>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494420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Rectangle 4">
            <a:extLst>
              <a:ext uri="{FF2B5EF4-FFF2-40B4-BE49-F238E27FC236}">
                <a16:creationId xmlns:a16="http://schemas.microsoft.com/office/drawing/2014/main" id="{94F1C5B7-D4AD-4941-B30D-0A0708E5D673}"/>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4" name="Rectangle 5">
            <a:extLst>
              <a:ext uri="{FF2B5EF4-FFF2-40B4-BE49-F238E27FC236}">
                <a16:creationId xmlns:a16="http://schemas.microsoft.com/office/drawing/2014/main" id="{5BEE09F0-F209-49E2-857E-81AB5751E9A7}"/>
              </a:ext>
            </a:extLst>
          </p:cNvPr>
          <p:cNvSpPr>
            <a:spLocks noGrp="1" noChangeArrowheads="1"/>
          </p:cNvSpPr>
          <p:nvPr>
            <p:ph type="ftr" idx="11"/>
          </p:nvPr>
        </p:nvSpPr>
        <p:spPr>
          <a:ln/>
        </p:spPr>
        <p:txBody>
          <a:bodyPr/>
          <a:lstStyle>
            <a:lvl1pPr>
              <a:defRPr/>
            </a:lvl1pPr>
          </a:lstStyle>
          <a:p>
            <a:endParaRPr lang="en-US"/>
          </a:p>
        </p:txBody>
      </p:sp>
      <p:sp>
        <p:nvSpPr>
          <p:cNvPr id="5" name="Rectangle 6">
            <a:extLst>
              <a:ext uri="{FF2B5EF4-FFF2-40B4-BE49-F238E27FC236}">
                <a16:creationId xmlns:a16="http://schemas.microsoft.com/office/drawing/2014/main" id="{C64351AF-B1F0-42AD-8C1F-EBC470928FEA}"/>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3223218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72BAFEF-903D-4ACA-9840-8E8F0B84AB25}"/>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3" name="Rectangle 5">
            <a:extLst>
              <a:ext uri="{FF2B5EF4-FFF2-40B4-BE49-F238E27FC236}">
                <a16:creationId xmlns:a16="http://schemas.microsoft.com/office/drawing/2014/main" id="{E8AFEE0B-680A-4DDB-A4EF-9BB3248FCDE1}"/>
              </a:ext>
            </a:extLst>
          </p:cNvPr>
          <p:cNvSpPr>
            <a:spLocks noGrp="1" noChangeArrowheads="1"/>
          </p:cNvSpPr>
          <p:nvPr>
            <p:ph type="ftr" idx="11"/>
          </p:nvPr>
        </p:nvSpPr>
        <p:spPr>
          <a:ln/>
        </p:spPr>
        <p:txBody>
          <a:bodyPr/>
          <a:lstStyle>
            <a:lvl1pPr>
              <a:defRPr/>
            </a:lvl1pPr>
          </a:lstStyle>
          <a:p>
            <a:endParaRPr lang="en-US"/>
          </a:p>
        </p:txBody>
      </p:sp>
      <p:sp>
        <p:nvSpPr>
          <p:cNvPr id="4" name="Rectangle 6">
            <a:extLst>
              <a:ext uri="{FF2B5EF4-FFF2-40B4-BE49-F238E27FC236}">
                <a16:creationId xmlns:a16="http://schemas.microsoft.com/office/drawing/2014/main" id="{1E4FE860-8997-4D6C-8734-675A1AD53FEA}"/>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2218575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280" y="456528"/>
            <a:ext cx="2949120" cy="1601448"/>
          </a:xfrm>
        </p:spPr>
        <p:txBody>
          <a:bodyPr anchor="b"/>
          <a:lstStyle>
            <a:lvl1pPr>
              <a:defRPr sz="2903"/>
            </a:lvl1pPr>
          </a:lstStyle>
          <a:p>
            <a:r>
              <a:rPr lang="en-US"/>
              <a:t>Click to edit Master title style</a:t>
            </a:r>
            <a:endParaRPr lang="en-IN"/>
          </a:p>
        </p:txBody>
      </p:sp>
      <p:sp>
        <p:nvSpPr>
          <p:cNvPr id="3" name="Content Placeholder 2"/>
          <p:cNvSpPr>
            <a:spLocks noGrp="1"/>
          </p:cNvSpPr>
          <p:nvPr>
            <p:ph idx="1"/>
          </p:nvPr>
        </p:nvSpPr>
        <p:spPr>
          <a:xfrm>
            <a:off x="3888000" y="987944"/>
            <a:ext cx="4628160" cy="4873472"/>
          </a:xfrm>
        </p:spPr>
        <p:txBody>
          <a:bodyPr/>
          <a:lstStyle>
            <a:lvl1pPr>
              <a:defRPr sz="2903"/>
            </a:lvl1pPr>
            <a:lvl2pPr>
              <a:defRPr sz="2540"/>
            </a:lvl2pPr>
            <a:lvl3pPr>
              <a:defRPr sz="2177"/>
            </a:lvl3pPr>
            <a:lvl4pPr>
              <a:defRPr sz="1814"/>
            </a:lvl4pPr>
            <a:lvl5pPr>
              <a:defRPr sz="1814"/>
            </a:lvl5pPr>
            <a:lvl6pPr>
              <a:defRPr sz="1814"/>
            </a:lvl6pPr>
            <a:lvl7pPr>
              <a:defRPr sz="1814"/>
            </a:lvl7pPr>
            <a:lvl8pPr>
              <a:defRPr sz="1814"/>
            </a:lvl8pPr>
            <a:lvl9pPr>
              <a:defRPr sz="181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629280" y="2057977"/>
            <a:ext cx="2949120" cy="3810640"/>
          </a:xfrm>
        </p:spPr>
        <p:txBody>
          <a:bodyPr/>
          <a:lstStyle>
            <a:lvl1pPr marL="0" indent="0">
              <a:buNone/>
              <a:defRPr sz="1451"/>
            </a:lvl1pPr>
            <a:lvl2pPr marL="414726" indent="0">
              <a:buNone/>
              <a:defRPr sz="1270"/>
            </a:lvl2pPr>
            <a:lvl3pPr marL="829452" indent="0">
              <a:buNone/>
              <a:defRPr sz="1089"/>
            </a:lvl3pPr>
            <a:lvl4pPr marL="1244178" indent="0">
              <a:buNone/>
              <a:defRPr sz="907"/>
            </a:lvl4pPr>
            <a:lvl5pPr marL="1658904" indent="0">
              <a:buNone/>
              <a:defRPr sz="907"/>
            </a:lvl5pPr>
            <a:lvl6pPr marL="2073631" indent="0">
              <a:buNone/>
              <a:defRPr sz="907"/>
            </a:lvl6pPr>
            <a:lvl7pPr marL="2488357" indent="0">
              <a:buNone/>
              <a:defRPr sz="907"/>
            </a:lvl7pPr>
            <a:lvl8pPr marL="2903083" indent="0">
              <a:buNone/>
              <a:defRPr sz="907"/>
            </a:lvl8pPr>
            <a:lvl9pPr marL="3317809" indent="0">
              <a:buNone/>
              <a:defRPr sz="907"/>
            </a:lvl9pPr>
          </a:lstStyle>
          <a:p>
            <a:pPr lvl="0"/>
            <a:r>
              <a:rPr lang="en-US"/>
              <a:t>Click to edit Master text styles</a:t>
            </a:r>
          </a:p>
        </p:txBody>
      </p:sp>
      <p:sp>
        <p:nvSpPr>
          <p:cNvPr id="5" name="Rectangle 4">
            <a:extLst>
              <a:ext uri="{FF2B5EF4-FFF2-40B4-BE49-F238E27FC236}">
                <a16:creationId xmlns:a16="http://schemas.microsoft.com/office/drawing/2014/main" id="{68C9B950-6C87-485C-A3A4-D7A07E30F46F}"/>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6" name="Rectangle 5">
            <a:extLst>
              <a:ext uri="{FF2B5EF4-FFF2-40B4-BE49-F238E27FC236}">
                <a16:creationId xmlns:a16="http://schemas.microsoft.com/office/drawing/2014/main" id="{DA706D28-57C2-496B-8FC7-B3754B32750C}"/>
              </a:ext>
            </a:extLst>
          </p:cNvPr>
          <p:cNvSpPr>
            <a:spLocks noGrp="1" noChangeArrowheads="1"/>
          </p:cNvSpPr>
          <p:nvPr>
            <p:ph type="ftr" idx="11"/>
          </p:nvPr>
        </p:nvSpPr>
        <p:spPr>
          <a:ln/>
        </p:spPr>
        <p:txBody>
          <a:bodyPr/>
          <a:lstStyle>
            <a:lvl1pPr>
              <a:defRPr/>
            </a:lvl1pPr>
          </a:lstStyle>
          <a:p>
            <a:endParaRPr lang="en-US"/>
          </a:p>
        </p:txBody>
      </p:sp>
      <p:sp>
        <p:nvSpPr>
          <p:cNvPr id="7" name="Rectangle 6">
            <a:extLst>
              <a:ext uri="{FF2B5EF4-FFF2-40B4-BE49-F238E27FC236}">
                <a16:creationId xmlns:a16="http://schemas.microsoft.com/office/drawing/2014/main" id="{2EAD99BD-C9C8-43B5-A627-DF4B3EC17C8E}"/>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29679459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280" y="456528"/>
            <a:ext cx="2949120" cy="1601448"/>
          </a:xfrm>
        </p:spPr>
        <p:txBody>
          <a:bodyPr anchor="b"/>
          <a:lstStyle>
            <a:lvl1pPr>
              <a:defRPr sz="2903"/>
            </a:lvl1pPr>
          </a:lstStyle>
          <a:p>
            <a:r>
              <a:rPr lang="en-US"/>
              <a:t>Click to edit Master title style</a:t>
            </a:r>
            <a:endParaRPr lang="en-IN"/>
          </a:p>
        </p:txBody>
      </p:sp>
      <p:sp>
        <p:nvSpPr>
          <p:cNvPr id="3" name="Picture Placeholder 2"/>
          <p:cNvSpPr>
            <a:spLocks noGrp="1"/>
          </p:cNvSpPr>
          <p:nvPr>
            <p:ph type="pic" idx="1"/>
          </p:nvPr>
        </p:nvSpPr>
        <p:spPr>
          <a:xfrm>
            <a:off x="3888000" y="987944"/>
            <a:ext cx="4628160" cy="4873472"/>
          </a:xfrm>
        </p:spPr>
        <p:txBody>
          <a:bodyPr/>
          <a:lstStyle>
            <a:lvl1pPr marL="0" indent="0">
              <a:buNone/>
              <a:defRPr sz="2903"/>
            </a:lvl1pPr>
            <a:lvl2pPr marL="414726" indent="0">
              <a:buNone/>
              <a:defRPr sz="2540"/>
            </a:lvl2pPr>
            <a:lvl3pPr marL="829452" indent="0">
              <a:buNone/>
              <a:defRPr sz="2177"/>
            </a:lvl3pPr>
            <a:lvl4pPr marL="1244178" indent="0">
              <a:buNone/>
              <a:defRPr sz="1814"/>
            </a:lvl4pPr>
            <a:lvl5pPr marL="1658904" indent="0">
              <a:buNone/>
              <a:defRPr sz="1814"/>
            </a:lvl5pPr>
            <a:lvl6pPr marL="2073631" indent="0">
              <a:buNone/>
              <a:defRPr sz="1814"/>
            </a:lvl6pPr>
            <a:lvl7pPr marL="2488357" indent="0">
              <a:buNone/>
              <a:defRPr sz="1814"/>
            </a:lvl7pPr>
            <a:lvl8pPr marL="2903083" indent="0">
              <a:buNone/>
              <a:defRPr sz="1814"/>
            </a:lvl8pPr>
            <a:lvl9pPr marL="3317809" indent="0">
              <a:buNone/>
              <a:defRPr sz="1814"/>
            </a:lvl9pPr>
          </a:lstStyle>
          <a:p>
            <a:pPr lvl="0"/>
            <a:r>
              <a:rPr lang="en-US" noProof="0"/>
              <a:t>Click icon to add picture</a:t>
            </a:r>
            <a:endParaRPr lang="en-IN" noProof="0"/>
          </a:p>
        </p:txBody>
      </p:sp>
      <p:sp>
        <p:nvSpPr>
          <p:cNvPr id="4" name="Text Placeholder 3"/>
          <p:cNvSpPr>
            <a:spLocks noGrp="1"/>
          </p:cNvSpPr>
          <p:nvPr>
            <p:ph type="body" sz="half" idx="2"/>
          </p:nvPr>
        </p:nvSpPr>
        <p:spPr>
          <a:xfrm>
            <a:off x="629280" y="2057977"/>
            <a:ext cx="2949120" cy="3810640"/>
          </a:xfrm>
        </p:spPr>
        <p:txBody>
          <a:bodyPr/>
          <a:lstStyle>
            <a:lvl1pPr marL="0" indent="0">
              <a:buNone/>
              <a:defRPr sz="1451"/>
            </a:lvl1pPr>
            <a:lvl2pPr marL="414726" indent="0">
              <a:buNone/>
              <a:defRPr sz="1270"/>
            </a:lvl2pPr>
            <a:lvl3pPr marL="829452" indent="0">
              <a:buNone/>
              <a:defRPr sz="1089"/>
            </a:lvl3pPr>
            <a:lvl4pPr marL="1244178" indent="0">
              <a:buNone/>
              <a:defRPr sz="907"/>
            </a:lvl4pPr>
            <a:lvl5pPr marL="1658904" indent="0">
              <a:buNone/>
              <a:defRPr sz="907"/>
            </a:lvl5pPr>
            <a:lvl6pPr marL="2073631" indent="0">
              <a:buNone/>
              <a:defRPr sz="907"/>
            </a:lvl6pPr>
            <a:lvl7pPr marL="2488357" indent="0">
              <a:buNone/>
              <a:defRPr sz="907"/>
            </a:lvl7pPr>
            <a:lvl8pPr marL="2903083" indent="0">
              <a:buNone/>
              <a:defRPr sz="907"/>
            </a:lvl8pPr>
            <a:lvl9pPr marL="3317809" indent="0">
              <a:buNone/>
              <a:defRPr sz="907"/>
            </a:lvl9pPr>
          </a:lstStyle>
          <a:p>
            <a:pPr lvl="0"/>
            <a:r>
              <a:rPr lang="en-US"/>
              <a:t>Click to edit Master text styles</a:t>
            </a:r>
          </a:p>
        </p:txBody>
      </p:sp>
      <p:sp>
        <p:nvSpPr>
          <p:cNvPr id="5" name="Rectangle 4">
            <a:extLst>
              <a:ext uri="{FF2B5EF4-FFF2-40B4-BE49-F238E27FC236}">
                <a16:creationId xmlns:a16="http://schemas.microsoft.com/office/drawing/2014/main" id="{10B6651D-B956-4117-AD71-6DF90025810C}"/>
              </a:ext>
            </a:extLst>
          </p:cNvPr>
          <p:cNvSpPr>
            <a:spLocks noGrp="1" noChangeArrowheads="1"/>
          </p:cNvSpPr>
          <p:nvPr>
            <p:ph type="dt" idx="10"/>
          </p:nvPr>
        </p:nvSpPr>
        <p:spPr>
          <a:ln/>
        </p:spPr>
        <p:txBody>
          <a:bodyPr/>
          <a:lstStyle>
            <a:lvl1pPr>
              <a:defRPr/>
            </a:lvl1pPr>
          </a:lstStyle>
          <a:p>
            <a:fld id="{3AA64E69-3567-43C3-9DD9-1ECDC88C1D17}" type="datetimeFigureOut">
              <a:rPr lang="en-US" smtClean="0"/>
              <a:pPr/>
              <a:t>11/19/2021</a:t>
            </a:fld>
            <a:endParaRPr lang="en-US"/>
          </a:p>
        </p:txBody>
      </p:sp>
      <p:sp>
        <p:nvSpPr>
          <p:cNvPr id="6" name="Rectangle 5">
            <a:extLst>
              <a:ext uri="{FF2B5EF4-FFF2-40B4-BE49-F238E27FC236}">
                <a16:creationId xmlns:a16="http://schemas.microsoft.com/office/drawing/2014/main" id="{480C8AE8-38D1-4682-8ADD-6F7927E09C97}"/>
              </a:ext>
            </a:extLst>
          </p:cNvPr>
          <p:cNvSpPr>
            <a:spLocks noGrp="1" noChangeArrowheads="1"/>
          </p:cNvSpPr>
          <p:nvPr>
            <p:ph type="ftr" idx="11"/>
          </p:nvPr>
        </p:nvSpPr>
        <p:spPr>
          <a:ln/>
        </p:spPr>
        <p:txBody>
          <a:bodyPr/>
          <a:lstStyle>
            <a:lvl1pPr>
              <a:defRPr/>
            </a:lvl1pPr>
          </a:lstStyle>
          <a:p>
            <a:endParaRPr lang="en-US"/>
          </a:p>
        </p:txBody>
      </p:sp>
      <p:sp>
        <p:nvSpPr>
          <p:cNvPr id="7" name="Rectangle 6">
            <a:extLst>
              <a:ext uri="{FF2B5EF4-FFF2-40B4-BE49-F238E27FC236}">
                <a16:creationId xmlns:a16="http://schemas.microsoft.com/office/drawing/2014/main" id="{A19E55AE-A7A7-444D-91D6-4A88B69EB4E9}"/>
              </a:ext>
            </a:extLst>
          </p:cNvPr>
          <p:cNvSpPr>
            <a:spLocks noGrp="1" noChangeArrowheads="1"/>
          </p:cNvSpPr>
          <p:nvPr>
            <p:ph type="sldNum" idx="12"/>
          </p:nvPr>
        </p:nvSpPr>
        <p:spPr>
          <a:ln/>
        </p:spPr>
        <p:txBody>
          <a:bodyPr/>
          <a:lstStyle>
            <a:lvl1pPr>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802244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026" name="Picture 1">
            <a:extLst>
              <a:ext uri="{FF2B5EF4-FFF2-40B4-BE49-F238E27FC236}">
                <a16:creationId xmlns:a16="http://schemas.microsoft.com/office/drawing/2014/main" id="{B4FA1181-F953-46D8-AD28-AD47DF6E727F}"/>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77121" y="27364"/>
            <a:ext cx="889488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027" name="Rectangle 2">
            <a:extLst>
              <a:ext uri="{FF2B5EF4-FFF2-40B4-BE49-F238E27FC236}">
                <a16:creationId xmlns:a16="http://schemas.microsoft.com/office/drawing/2014/main" id="{1373D161-F4EF-4627-99B3-8C1F86E86036}"/>
              </a:ext>
            </a:extLst>
          </p:cNvPr>
          <p:cNvSpPr>
            <a:spLocks noGrp="1" noChangeArrowheads="1"/>
          </p:cNvSpPr>
          <p:nvPr>
            <p:ph type="title"/>
          </p:nvPr>
        </p:nvSpPr>
        <p:spPr bwMode="auto">
          <a:xfrm>
            <a:off x="456480" y="273629"/>
            <a:ext cx="8223840" cy="114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1028" name="Rectangle 3">
            <a:extLst>
              <a:ext uri="{FF2B5EF4-FFF2-40B4-BE49-F238E27FC236}">
                <a16:creationId xmlns:a16="http://schemas.microsoft.com/office/drawing/2014/main" id="{19F1FDAE-530C-4D76-BEFB-480B0CFCB067}"/>
              </a:ext>
            </a:extLst>
          </p:cNvPr>
          <p:cNvSpPr>
            <a:spLocks noGrp="1" noChangeArrowheads="1"/>
          </p:cNvSpPr>
          <p:nvPr>
            <p:ph type="body" idx="1"/>
          </p:nvPr>
        </p:nvSpPr>
        <p:spPr bwMode="auto">
          <a:xfrm>
            <a:off x="456480" y="1604329"/>
            <a:ext cx="8223840" cy="3973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0" tIns="2844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
        <p:nvSpPr>
          <p:cNvPr id="2" name="Rectangle 4">
            <a:extLst>
              <a:ext uri="{FF2B5EF4-FFF2-40B4-BE49-F238E27FC236}">
                <a16:creationId xmlns:a16="http://schemas.microsoft.com/office/drawing/2014/main" id="{65570AC0-1A47-4534-BDB8-709BF01094BA}"/>
              </a:ext>
            </a:extLst>
          </p:cNvPr>
          <p:cNvSpPr>
            <a:spLocks noGrp="1" noChangeArrowheads="1"/>
          </p:cNvSpPr>
          <p:nvPr>
            <p:ph type="dt"/>
          </p:nvPr>
        </p:nvSpPr>
        <p:spPr bwMode="auto">
          <a:xfrm>
            <a:off x="3127680" y="6247376"/>
            <a:ext cx="2894400" cy="468050"/>
          </a:xfrm>
          <a:prstGeom prst="rect">
            <a:avLst/>
          </a:prstGeom>
          <a:noFill/>
          <a:ln>
            <a:noFill/>
          </a:ln>
          <a:effectLst/>
        </p:spPr>
        <p:txBody>
          <a:bodyPr vert="horz" wrap="square" lIns="0" tIns="0" rIns="0" bIns="0" numCol="1" anchor="t" anchorCtr="0" compatLnSpc="1">
            <a:prstTxWarp prst="textNoShape">
              <a:avLst/>
            </a:prstTxWarp>
          </a:bodyPr>
          <a:lstStyle>
            <a:lvl1pPr eaLnBrk="1">
              <a:lnSpc>
                <a:spcPct val="93000"/>
              </a:lnSpc>
              <a:buClrTx/>
              <a:buSzPct val="100000"/>
              <a:buFontTx/>
              <a:buNone/>
              <a:tabLst>
                <a:tab pos="0" algn="l"/>
                <a:tab pos="406086" algn="l"/>
                <a:tab pos="813612" algn="l"/>
                <a:tab pos="1221138" algn="l"/>
                <a:tab pos="1628664" algn="l"/>
                <a:tab pos="2036190" algn="l"/>
                <a:tab pos="2443717" algn="l"/>
                <a:tab pos="2851242" algn="l"/>
                <a:tab pos="3258769" algn="l"/>
                <a:tab pos="3666294" algn="l"/>
                <a:tab pos="4073821" algn="l"/>
                <a:tab pos="4481346" algn="l"/>
                <a:tab pos="4888873" algn="l"/>
                <a:tab pos="5296398" algn="l"/>
                <a:tab pos="5703925" algn="l"/>
                <a:tab pos="6111450" algn="l"/>
                <a:tab pos="6518977" algn="l"/>
                <a:tab pos="6926502" algn="l"/>
                <a:tab pos="7334029" algn="l"/>
                <a:tab pos="7741554" algn="l"/>
                <a:tab pos="8149081" algn="l"/>
              </a:tabLst>
              <a:defRPr sz="1270">
                <a:solidFill>
                  <a:srgbClr val="000000"/>
                </a:solidFill>
                <a:latin typeface="Times New Roman" panose="02020603050405020304" pitchFamily="18" charset="0"/>
                <a:ea typeface="DejaVu Sans" charset="0"/>
                <a:cs typeface="DejaVu Sans" charset="0"/>
              </a:defRPr>
            </a:lvl1pPr>
          </a:lstStyle>
          <a:p>
            <a:fld id="{3AA64E69-3567-43C3-9DD9-1ECDC88C1D17}" type="datetimeFigureOut">
              <a:rPr lang="en-US" smtClean="0"/>
              <a:pPr/>
              <a:t>11/19/2021</a:t>
            </a:fld>
            <a:endParaRPr lang="en-US"/>
          </a:p>
        </p:txBody>
      </p:sp>
      <p:sp>
        <p:nvSpPr>
          <p:cNvPr id="1029" name="Rectangle 5">
            <a:extLst>
              <a:ext uri="{FF2B5EF4-FFF2-40B4-BE49-F238E27FC236}">
                <a16:creationId xmlns:a16="http://schemas.microsoft.com/office/drawing/2014/main" id="{5D46F5FD-745E-4199-BDEF-326D7542C795}"/>
              </a:ext>
            </a:extLst>
          </p:cNvPr>
          <p:cNvSpPr>
            <a:spLocks noGrp="1" noChangeArrowheads="1"/>
          </p:cNvSpPr>
          <p:nvPr>
            <p:ph type="ftr"/>
          </p:nvPr>
        </p:nvSpPr>
        <p:spPr bwMode="auto">
          <a:xfrm>
            <a:off x="6556321" y="6247376"/>
            <a:ext cx="2894400" cy="468050"/>
          </a:xfrm>
          <a:prstGeom prst="rect">
            <a:avLst/>
          </a:prstGeom>
          <a:noFill/>
          <a:ln>
            <a:noFill/>
          </a:ln>
          <a:effectLst/>
        </p:spPr>
        <p:txBody>
          <a:bodyPr vert="horz" wrap="square" lIns="0" tIns="0" rIns="0" bIns="0" numCol="1" anchor="t" anchorCtr="0" compatLnSpc="1">
            <a:prstTxWarp prst="textNoShape">
              <a:avLst/>
            </a:prstTxWarp>
          </a:bodyPr>
          <a:lstStyle>
            <a:lvl1pPr algn="ctr" eaLnBrk="1">
              <a:lnSpc>
                <a:spcPct val="93000"/>
              </a:lnSpc>
              <a:buClrTx/>
              <a:buSzPct val="100000"/>
              <a:buFontTx/>
              <a:buNone/>
              <a:tabLst>
                <a:tab pos="0" algn="l"/>
                <a:tab pos="406086" algn="l"/>
                <a:tab pos="813612" algn="l"/>
                <a:tab pos="1221138" algn="l"/>
                <a:tab pos="1628664" algn="l"/>
                <a:tab pos="2036190" algn="l"/>
                <a:tab pos="2443717" algn="l"/>
                <a:tab pos="2851242" algn="l"/>
                <a:tab pos="3258769" algn="l"/>
                <a:tab pos="3666294" algn="l"/>
                <a:tab pos="4073821" algn="l"/>
                <a:tab pos="4481346" algn="l"/>
                <a:tab pos="4888873" algn="l"/>
                <a:tab pos="5296398" algn="l"/>
                <a:tab pos="5703925" algn="l"/>
                <a:tab pos="6111450" algn="l"/>
                <a:tab pos="6518977" algn="l"/>
                <a:tab pos="6926502" algn="l"/>
                <a:tab pos="7334029" algn="l"/>
                <a:tab pos="7741554" algn="l"/>
                <a:tab pos="8149081" algn="l"/>
              </a:tabLst>
              <a:defRPr sz="1270">
                <a:solidFill>
                  <a:srgbClr val="000000"/>
                </a:solidFill>
                <a:latin typeface="Times New Roman" panose="02020603050405020304" pitchFamily="18" charset="0"/>
                <a:ea typeface="DejaVu Sans" charset="0"/>
                <a:cs typeface="DejaVu Sans" charset="0"/>
              </a:defRPr>
            </a:lvl1pPr>
          </a:lstStyle>
          <a:p>
            <a:endParaRPr lang="en-US"/>
          </a:p>
        </p:txBody>
      </p:sp>
      <p:sp>
        <p:nvSpPr>
          <p:cNvPr id="1030" name="Rectangle 6">
            <a:extLst>
              <a:ext uri="{FF2B5EF4-FFF2-40B4-BE49-F238E27FC236}">
                <a16:creationId xmlns:a16="http://schemas.microsoft.com/office/drawing/2014/main" id="{3340E66C-D378-4540-901F-828C5B756BC7}"/>
              </a:ext>
            </a:extLst>
          </p:cNvPr>
          <p:cNvSpPr>
            <a:spLocks noGrp="1" noChangeArrowheads="1"/>
          </p:cNvSpPr>
          <p:nvPr>
            <p:ph type="sldNum"/>
          </p:nvPr>
        </p:nvSpPr>
        <p:spPr bwMode="auto">
          <a:xfrm>
            <a:off x="456480" y="6247376"/>
            <a:ext cx="2125440" cy="468050"/>
          </a:xfrm>
          <a:prstGeom prst="rect">
            <a:avLst/>
          </a:prstGeom>
          <a:noFill/>
          <a:ln>
            <a:noFill/>
          </a:ln>
          <a:effectLst/>
        </p:spPr>
        <p:txBody>
          <a:bodyPr vert="horz" wrap="square" lIns="0" tIns="0" rIns="0" bIns="0" numCol="1" anchor="t" anchorCtr="0" compatLnSpc="1">
            <a:prstTxWarp prst="textNoShape">
              <a:avLst/>
            </a:prstTxWarp>
          </a:bodyPr>
          <a:lstStyle>
            <a:lvl1pPr algn="r" eaLnBrk="1">
              <a:lnSpc>
                <a:spcPct val="93000"/>
              </a:lnSpc>
              <a:buSzPct val="100000"/>
              <a:tabLst>
                <a:tab pos="0" algn="l"/>
                <a:tab pos="406086" algn="l"/>
                <a:tab pos="813612" algn="l"/>
                <a:tab pos="1221138" algn="l"/>
                <a:tab pos="1628664" algn="l"/>
                <a:tab pos="2036190" algn="l"/>
                <a:tab pos="2443717" algn="l"/>
                <a:tab pos="2851242" algn="l"/>
                <a:tab pos="3258769" algn="l"/>
                <a:tab pos="3666294" algn="l"/>
                <a:tab pos="4073821" algn="l"/>
                <a:tab pos="4481346" algn="l"/>
                <a:tab pos="4888873" algn="l"/>
                <a:tab pos="5296398" algn="l"/>
                <a:tab pos="5703925" algn="l"/>
                <a:tab pos="6111450" algn="l"/>
                <a:tab pos="6518977" algn="l"/>
                <a:tab pos="6926502" algn="l"/>
                <a:tab pos="7334029" algn="l"/>
                <a:tab pos="7741554" algn="l"/>
                <a:tab pos="8149081" algn="l"/>
              </a:tabLst>
              <a:defRPr sz="1270">
                <a:solidFill>
                  <a:srgbClr val="000000"/>
                </a:solidFill>
                <a:latin typeface="Times New Roman" panose="02020603050405020304" pitchFamily="18" charset="0"/>
                <a:cs typeface="DejaVu Sans" charset="0"/>
              </a:defRPr>
            </a:lvl1pPr>
          </a:lstStyle>
          <a:p>
            <a:fld id="{6CBD49EA-C066-45CC-A27B-86CDBC8AE4BA}" type="slidenum">
              <a:rPr lang="en-US" smtClean="0"/>
              <a:pPr/>
              <a:t>‹#›</a:t>
            </a:fld>
            <a:endParaRPr lang="en-US"/>
          </a:p>
        </p:txBody>
      </p:sp>
    </p:spTree>
    <p:extLst>
      <p:ext uri="{BB962C8B-B14F-4D97-AF65-F5344CB8AC3E}">
        <p14:creationId xmlns:p14="http://schemas.microsoft.com/office/powerpoint/2010/main" val="337706382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kern="1200">
          <a:solidFill>
            <a:srgbClr val="000000"/>
          </a:solidFill>
          <a:latin typeface="+mj-lt"/>
          <a:ea typeface="+mj-ea"/>
          <a:cs typeface="+mj-cs"/>
        </a:defRPr>
      </a:lvl1pPr>
      <a:lvl2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2pPr>
      <a:lvl3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3pPr>
      <a:lvl4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4pPr>
      <a:lvl5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5pPr>
      <a:lvl6pPr marL="2280994" indent="-207363"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6pPr>
      <a:lvl7pPr marL="2695720" indent="-207363"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7pPr>
      <a:lvl8pPr marL="3110446" indent="-207363"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8pPr>
      <a:lvl9pPr marL="3525172" indent="-207363"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9pPr>
    </p:titleStyle>
    <p:bodyStyle>
      <a:lvl1pPr marL="311045" indent="-311045" algn="l" defTabSz="407526" rtl="0" eaLnBrk="1" fontAlgn="base" hangingPunct="1">
        <a:lnSpc>
          <a:spcPct val="93000"/>
        </a:lnSpc>
        <a:spcBef>
          <a:spcPts val="1293"/>
        </a:spcBef>
        <a:spcAft>
          <a:spcPct val="0"/>
        </a:spcAft>
        <a:buClr>
          <a:srgbClr val="000000"/>
        </a:buClr>
        <a:buSzPct val="100000"/>
        <a:buFont typeface="Times New Roman" panose="02020603050405020304" pitchFamily="18" charset="0"/>
        <a:buChar char="•"/>
        <a:defRPr sz="2903" kern="1200">
          <a:solidFill>
            <a:srgbClr val="000000"/>
          </a:solidFill>
          <a:latin typeface="+mn-lt"/>
          <a:ea typeface="+mn-ea"/>
          <a:cs typeface="+mn-cs"/>
        </a:defRPr>
      </a:lvl1pPr>
      <a:lvl2pPr marL="673930" indent="-259204" algn="l" defTabSz="407526" rtl="0" eaLnBrk="1" fontAlgn="base" hangingPunct="1">
        <a:lnSpc>
          <a:spcPct val="93000"/>
        </a:lnSpc>
        <a:spcBef>
          <a:spcPts val="1032"/>
        </a:spcBef>
        <a:spcAft>
          <a:spcPct val="0"/>
        </a:spcAft>
        <a:buClr>
          <a:srgbClr val="000000"/>
        </a:buClr>
        <a:buSzPct val="100000"/>
        <a:buFont typeface="Times New Roman" panose="02020603050405020304" pitchFamily="18" charset="0"/>
        <a:buChar char="–"/>
        <a:defRPr sz="2540" kern="1200">
          <a:solidFill>
            <a:srgbClr val="000000"/>
          </a:solidFill>
          <a:latin typeface="+mn-lt"/>
          <a:ea typeface="+mn-ea"/>
          <a:cs typeface="+mn-cs"/>
        </a:defRPr>
      </a:lvl2pPr>
      <a:lvl3pPr marL="1036815" indent="-207363" algn="l" defTabSz="407526" rtl="0" eaLnBrk="1" fontAlgn="base" hangingPunct="1">
        <a:lnSpc>
          <a:spcPct val="93000"/>
        </a:lnSpc>
        <a:spcBef>
          <a:spcPts val="771"/>
        </a:spcBef>
        <a:spcAft>
          <a:spcPct val="0"/>
        </a:spcAft>
        <a:buClr>
          <a:srgbClr val="000000"/>
        </a:buClr>
        <a:buSzPct val="100000"/>
        <a:buFont typeface="Times New Roman" panose="02020603050405020304" pitchFamily="18" charset="0"/>
        <a:buChar char="•"/>
        <a:defRPr sz="2177" kern="1200">
          <a:solidFill>
            <a:srgbClr val="000000"/>
          </a:solidFill>
          <a:latin typeface="+mn-lt"/>
          <a:ea typeface="+mn-ea"/>
          <a:cs typeface="+mn-cs"/>
        </a:defRPr>
      </a:lvl3pPr>
      <a:lvl4pPr marL="1451541" indent="-207363" algn="l" defTabSz="407526" rtl="0" eaLnBrk="1" fontAlgn="base" hangingPunct="1">
        <a:lnSpc>
          <a:spcPct val="93000"/>
        </a:lnSpc>
        <a:spcBef>
          <a:spcPts val="522"/>
        </a:spcBef>
        <a:spcAft>
          <a:spcPct val="0"/>
        </a:spcAft>
        <a:buClr>
          <a:srgbClr val="000000"/>
        </a:buClr>
        <a:buSzPct val="100000"/>
        <a:buFont typeface="Times New Roman" panose="02020603050405020304" pitchFamily="18" charset="0"/>
        <a:buChar char="–"/>
        <a:defRPr sz="1814" kern="1200">
          <a:solidFill>
            <a:srgbClr val="000000"/>
          </a:solidFill>
          <a:latin typeface="+mn-lt"/>
          <a:ea typeface="+mn-ea"/>
          <a:cs typeface="+mn-cs"/>
        </a:defRPr>
      </a:lvl4pPr>
      <a:lvl5pPr marL="1866268" indent="-207363" algn="l" defTabSz="407526" rtl="0" eaLnBrk="1" fontAlgn="base" hangingPunct="1">
        <a:lnSpc>
          <a:spcPct val="93000"/>
        </a:lnSpc>
        <a:spcBef>
          <a:spcPts val="261"/>
        </a:spcBef>
        <a:spcAft>
          <a:spcPct val="0"/>
        </a:spcAft>
        <a:buClr>
          <a:srgbClr val="000000"/>
        </a:buClr>
        <a:buSzPct val="100000"/>
        <a:buFont typeface="Times New Roman" panose="02020603050405020304" pitchFamily="18" charset="0"/>
        <a:buChar char="»"/>
        <a:defRPr sz="1814" kern="1200">
          <a:solidFill>
            <a:srgbClr val="000000"/>
          </a:solidFill>
          <a:latin typeface="+mn-lt"/>
          <a:ea typeface="+mn-ea"/>
          <a:cs typeface="+mn-cs"/>
        </a:defRPr>
      </a:lvl5pPr>
      <a:lvl6pPr marL="2280994"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5720"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446"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172"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p:bodyStyle>
    <p:otherStyle>
      <a:defPPr>
        <a:defRPr lang="en-US"/>
      </a:defPPr>
      <a:lvl1pPr marL="0" algn="l" defTabSz="829452" rtl="0" eaLnBrk="1" latinLnBrk="0" hangingPunct="1">
        <a:defRPr sz="1633" kern="1200">
          <a:solidFill>
            <a:schemeClr val="tx1"/>
          </a:solidFill>
          <a:latin typeface="+mn-lt"/>
          <a:ea typeface="+mn-ea"/>
          <a:cs typeface="+mn-cs"/>
        </a:defRPr>
      </a:lvl1pPr>
      <a:lvl2pPr marL="414726" algn="l" defTabSz="829452" rtl="0" eaLnBrk="1" latinLnBrk="0" hangingPunct="1">
        <a:defRPr sz="1633" kern="1200">
          <a:solidFill>
            <a:schemeClr val="tx1"/>
          </a:solidFill>
          <a:latin typeface="+mn-lt"/>
          <a:ea typeface="+mn-ea"/>
          <a:cs typeface="+mn-cs"/>
        </a:defRPr>
      </a:lvl2pPr>
      <a:lvl3pPr marL="829452" algn="l" defTabSz="829452" rtl="0" eaLnBrk="1" latinLnBrk="0" hangingPunct="1">
        <a:defRPr sz="1633" kern="1200">
          <a:solidFill>
            <a:schemeClr val="tx1"/>
          </a:solidFill>
          <a:latin typeface="+mn-lt"/>
          <a:ea typeface="+mn-ea"/>
          <a:cs typeface="+mn-cs"/>
        </a:defRPr>
      </a:lvl3pPr>
      <a:lvl4pPr marL="1244178" algn="l" defTabSz="829452" rtl="0" eaLnBrk="1" latinLnBrk="0" hangingPunct="1">
        <a:defRPr sz="1633" kern="1200">
          <a:solidFill>
            <a:schemeClr val="tx1"/>
          </a:solidFill>
          <a:latin typeface="+mn-lt"/>
          <a:ea typeface="+mn-ea"/>
          <a:cs typeface="+mn-cs"/>
        </a:defRPr>
      </a:lvl4pPr>
      <a:lvl5pPr marL="1658904" algn="l" defTabSz="829452" rtl="0" eaLnBrk="1" latinLnBrk="0" hangingPunct="1">
        <a:defRPr sz="1633" kern="1200">
          <a:solidFill>
            <a:schemeClr val="tx1"/>
          </a:solidFill>
          <a:latin typeface="+mn-lt"/>
          <a:ea typeface="+mn-ea"/>
          <a:cs typeface="+mn-cs"/>
        </a:defRPr>
      </a:lvl5pPr>
      <a:lvl6pPr marL="2073631" algn="l" defTabSz="829452" rtl="0" eaLnBrk="1" latinLnBrk="0" hangingPunct="1">
        <a:defRPr sz="1633" kern="1200">
          <a:solidFill>
            <a:schemeClr val="tx1"/>
          </a:solidFill>
          <a:latin typeface="+mn-lt"/>
          <a:ea typeface="+mn-ea"/>
          <a:cs typeface="+mn-cs"/>
        </a:defRPr>
      </a:lvl6pPr>
      <a:lvl7pPr marL="2488357" algn="l" defTabSz="829452" rtl="0" eaLnBrk="1" latinLnBrk="0" hangingPunct="1">
        <a:defRPr sz="1633" kern="1200">
          <a:solidFill>
            <a:schemeClr val="tx1"/>
          </a:solidFill>
          <a:latin typeface="+mn-lt"/>
          <a:ea typeface="+mn-ea"/>
          <a:cs typeface="+mn-cs"/>
        </a:defRPr>
      </a:lvl7pPr>
      <a:lvl8pPr marL="2903083" algn="l" defTabSz="829452" rtl="0" eaLnBrk="1" latinLnBrk="0" hangingPunct="1">
        <a:defRPr sz="1633" kern="1200">
          <a:solidFill>
            <a:schemeClr val="tx1"/>
          </a:solidFill>
          <a:latin typeface="+mn-lt"/>
          <a:ea typeface="+mn-ea"/>
          <a:cs typeface="+mn-cs"/>
        </a:defRPr>
      </a:lvl8pPr>
      <a:lvl9pPr marL="3317809" algn="l" defTabSz="829452" rtl="0" eaLnBrk="1" latinLnBrk="0" hangingPunct="1">
        <a:defRPr sz="163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hyperlink" Target="https://scholar.google.com/scholar?q=World+Health+Organization+Pneumonia+of+Unknown+Cause%E2%80%93China.+Emergencies+Preparedness,+Response,+Disease+Outbreak+News+2020+World+Health+Organization+(WHO)+" TargetMode="External"/><Relationship Id="rId13" Type="http://schemas.openxmlformats.org/officeDocument/2006/relationships/hyperlink" Target="https://scholar.google.com/scholar_lookup?journal=N.+Engl.+J.+Med.&amp;title=First+case+of+2019+novel+coronavirus+in+the+United+States&amp;author=M.L.+Holshue&amp;author=C.+DeBolt&amp;volume=328&amp;publication_year=2020&amp;pages=929-936&amp;" TargetMode="External"/><Relationship Id="rId18" Type="http://schemas.openxmlformats.org/officeDocument/2006/relationships/hyperlink" Target="https://www.ncbi.nlm.nih.gov/pmc/articles/PMC7233368/" TargetMode="External"/><Relationship Id="rId26" Type="http://schemas.openxmlformats.org/officeDocument/2006/relationships/hyperlink" Target="https://www.ncbi.nlm.nih.gov/pmc/articles/PMC7233363/" TargetMode="External"/><Relationship Id="rId3" Type="http://schemas.openxmlformats.org/officeDocument/2006/relationships/hyperlink" Target="https://www.ncbi.nlm.nih.gov/pubmed/32015508" TargetMode="External"/><Relationship Id="rId21" Type="http://schemas.openxmlformats.org/officeDocument/2006/relationships/hyperlink" Target="https://scholar.google.com/scholar_lookup?journal=Radiology&amp;title=Coronavirus+disease+2019+(COVID-19):+a+perspective+from+China&amp;author=Z.Y.+Zu&amp;author=M.D.+Jiang&amp;author=P.P.+Xu&amp;author=W.+Chen&amp;author=Q.Q.+Ni&amp;publication_year=2020&amp;doi=10.1148/radiol.2020200490&amp;" TargetMode="External"/><Relationship Id="rId7" Type="http://schemas.openxmlformats.org/officeDocument/2006/relationships/hyperlink" Target="https://scholar.google.com/scholar_lookup?journal=Lancet&amp;title=Clinical+features+of+patients+infected+with+2019+novel+coronavirus+in+Wuhan,+China&amp;author=C.+Huang&amp;author=Y.+Wang&amp;volume=395&amp;issue=10223&amp;publication_year=2020&amp;pages=497-506&amp;pmid=31986264&amp;" TargetMode="External"/><Relationship Id="rId12" Type="http://schemas.openxmlformats.org/officeDocument/2006/relationships/hyperlink" Target="https://www.ncbi.nlm.nih.gov/pubmed/32004427" TargetMode="External"/><Relationship Id="rId17" Type="http://schemas.openxmlformats.org/officeDocument/2006/relationships/hyperlink" Target="https://scholar.google.com/scholar_lookup?journal=Indian+J.+Pediatr.&amp;title=A+review+of+coronavirus+disease-2019+(COVID-19)&amp;author=T.+Singhal&amp;volume=87&amp;publication_year=2020&amp;pages=281-286&amp;pmid=32166607&amp;" TargetMode="External"/><Relationship Id="rId25" Type="http://schemas.openxmlformats.org/officeDocument/2006/relationships/hyperlink" Target="https://scholar.google.com/scholar_lookup?journal=Radiology&amp;title=Essentials+for+radiologists+on+COVID-19:+an+update%E2%80%94radiology+scientific+expert+panel&amp;author=J.P.+Kanne&amp;author=B.P.+Little&amp;author=J.H.+Chung&amp;author=B.M.+Elicker&amp;author=L.H.+Ketai&amp;publication_year=2020&amp;doi=10.1148/radiol.2020200527&amp;" TargetMode="External"/><Relationship Id="rId2" Type="http://schemas.openxmlformats.org/officeDocument/2006/relationships/hyperlink" Target="https://www.ncbi.nlm.nih.gov/pmc/articles/PMC7094943/" TargetMode="External"/><Relationship Id="rId16" Type="http://schemas.openxmlformats.org/officeDocument/2006/relationships/hyperlink" Target="https://www.ncbi.nlm.nih.gov/pubmed/32166607" TargetMode="External"/><Relationship Id="rId20" Type="http://schemas.openxmlformats.org/officeDocument/2006/relationships/hyperlink" Target="https://dx.doi.org/10.1148%2Fradiol.2020200490" TargetMode="External"/><Relationship Id="rId29" Type="http://schemas.openxmlformats.org/officeDocument/2006/relationships/hyperlink" Target="https://scholar.google.com/scholar_lookup?journal=Radiology&amp;title=Chest+CT+for+typical+2019-nCoV+pneumonia:+relationship+to+negative+RT-PCR+testing&amp;author=X.+Xie&amp;author=Z.+Zhong&amp;author=W.+Zhao&amp;author=C.+Zheng&amp;author=F.+Wang&amp;publication_year=2020&amp;doi=10.1148/radiol.2020200343&amp;" TargetMode="External"/><Relationship Id="rId1" Type="http://schemas.openxmlformats.org/officeDocument/2006/relationships/slideLayout" Target="../slideLayouts/slideLayout2.xml"/><Relationship Id="rId6" Type="http://schemas.openxmlformats.org/officeDocument/2006/relationships/hyperlink" Target="https://www.ncbi.nlm.nih.gov/pubmed/31986264" TargetMode="External"/><Relationship Id="rId11" Type="http://schemas.openxmlformats.org/officeDocument/2006/relationships/hyperlink" Target="https://www.ncbi.nlm.nih.gov/pmc/articles/PMC7092802/" TargetMode="External"/><Relationship Id="rId24" Type="http://schemas.openxmlformats.org/officeDocument/2006/relationships/hyperlink" Target="https://dx.doi.org/10.1148%2Fradiol.2020200527" TargetMode="External"/><Relationship Id="rId5" Type="http://schemas.openxmlformats.org/officeDocument/2006/relationships/hyperlink" Target="https://www.ncbi.nlm.nih.gov/pmc/articles/PMC7159299/" TargetMode="External"/><Relationship Id="rId15" Type="http://schemas.openxmlformats.org/officeDocument/2006/relationships/hyperlink" Target="https://www.ncbi.nlm.nih.gov/pmc/articles/PMC7090728/" TargetMode="External"/><Relationship Id="rId23" Type="http://schemas.openxmlformats.org/officeDocument/2006/relationships/hyperlink" Target="https://www.ncbi.nlm.nih.gov/pubmed/32105562" TargetMode="External"/><Relationship Id="rId28" Type="http://schemas.openxmlformats.org/officeDocument/2006/relationships/hyperlink" Target="https://dx.doi.org/10.1148%2Fradiol.2020200343" TargetMode="External"/><Relationship Id="rId10" Type="http://schemas.openxmlformats.org/officeDocument/2006/relationships/hyperlink" Target="https://scholar.google.com/scholar_lookup?journal=Jama&amp;title=Characteristics+of+and+important+lessons+from+the+coronavirus+disease+2019+(COVID-19)+outbreak+in+China:+summary+of+a+report+of+72+314+cases+from+the+Chinese+Center+for+Disease+Control+and+Prevention&amp;author=Z.+Wu&amp;author=J.M.+McGoogan&amp;volume=323&amp;issue=13&amp;publication_year=2020&amp;pages=1239-1242&amp;" TargetMode="External"/><Relationship Id="rId19" Type="http://schemas.openxmlformats.org/officeDocument/2006/relationships/hyperlink" Target="https://www.ncbi.nlm.nih.gov/pubmed/32083985" TargetMode="External"/><Relationship Id="rId4" Type="http://schemas.openxmlformats.org/officeDocument/2006/relationships/hyperlink" Target="https://scholar.google.com/scholar_lookup?journal=Nature&amp;title=A+new+coronavirus+associated+with+human+respiratory+disease+in+China&amp;author=F.+Wu&amp;author=S.+Zhao&amp;author=B.+Yu&amp;volume=579&amp;issue=7798&amp;publication_year=2020&amp;pages=265-269&amp;pmid=32015508&amp;" TargetMode="External"/><Relationship Id="rId9" Type="http://schemas.openxmlformats.org/officeDocument/2006/relationships/hyperlink" Target="https://www.ncbi.nlm.nih.gov/pubmed/32091533" TargetMode="External"/><Relationship Id="rId14" Type="http://schemas.openxmlformats.org/officeDocument/2006/relationships/hyperlink" Target="https://scholar.google.com/scholar_lookup?journal=Radiology:+Cardiothoracic+Imaging&amp;title=Chest+imaging+appearance+of+COVID-19+infection&amp;author=W.+Kong&amp;author=P.P.+Agarwal&amp;volume=2&amp;issue=1&amp;publication_year=2020&amp;" TargetMode="External"/><Relationship Id="rId22" Type="http://schemas.openxmlformats.org/officeDocument/2006/relationships/hyperlink" Target="https://www.ncbi.nlm.nih.gov/pmc/articles/PMC7233379/" TargetMode="External"/><Relationship Id="rId27" Type="http://schemas.openxmlformats.org/officeDocument/2006/relationships/hyperlink" Target="https://www.ncbi.nlm.nih.gov/pubmed/32049601"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kaggle.com/paultimothymooney/chest-xray-pneumonia"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07704" y="500042"/>
            <a:ext cx="6550496" cy="1229266"/>
          </a:xfrm>
        </p:spPr>
        <p:txBody>
          <a:bodyPr>
            <a:noAutofit/>
          </a:bodyPr>
          <a:lstStyle/>
          <a:p>
            <a:pPr defTabSz="449580">
              <a:defRPr/>
            </a:pPr>
            <a:r>
              <a:rPr lang="en-US" sz="3990" b="1" dirty="0">
                <a:solidFill>
                  <a:srgbClr val="000000"/>
                </a:solidFill>
                <a:latin typeface="Times New Roman" pitchFamily="18" charset="0"/>
                <a:cs typeface="Times New Roman" pitchFamily="18" charset="0"/>
              </a:rPr>
              <a:t>Corona Virus Recognition Using Chest X Ray Images</a:t>
            </a:r>
            <a:endParaRPr lang="en-US" sz="3990" b="1" dirty="0"/>
          </a:p>
        </p:txBody>
      </p:sp>
      <p:sp>
        <p:nvSpPr>
          <p:cNvPr id="3" name="Subtitle 2"/>
          <p:cNvSpPr>
            <a:spLocks noGrp="1"/>
          </p:cNvSpPr>
          <p:nvPr>
            <p:ph type="subTitle" idx="1"/>
          </p:nvPr>
        </p:nvSpPr>
        <p:spPr>
          <a:xfrm>
            <a:off x="4357654" y="4071942"/>
            <a:ext cx="4786346" cy="2286016"/>
          </a:xfrm>
        </p:spPr>
        <p:txBody>
          <a:bodyPr>
            <a:normAutofit/>
          </a:bodyPr>
          <a:lstStyle/>
          <a:p>
            <a:pPr algn="just" defTabSz="449580">
              <a:defRPr/>
            </a:pPr>
            <a:r>
              <a:rPr lang="en-IN" altLang="en-US" sz="1600" b="1" i="1" dirty="0">
                <a:solidFill>
                  <a:schemeClr val="tx1"/>
                </a:solidFill>
                <a:latin typeface="Times New Roman" pitchFamily="18" charset="0"/>
                <a:ea typeface="Verdana" pitchFamily="34" charset="0"/>
                <a:cs typeface="Times New Roman" pitchFamily="18" charset="0"/>
              </a:rPr>
              <a:t>Presented By:</a:t>
            </a:r>
          </a:p>
          <a:p>
            <a:pPr algn="just" defTabSz="449580">
              <a:defRPr/>
            </a:pPr>
            <a:endParaRPr lang="en-IN" altLang="en-US" sz="2000" dirty="0">
              <a:solidFill>
                <a:schemeClr val="tx1"/>
              </a:solidFill>
              <a:latin typeface="Times New Roman" pitchFamily="18" charset="0"/>
              <a:ea typeface="Verdana" pitchFamily="34" charset="0"/>
              <a:cs typeface="Times New Roman" pitchFamily="18" charset="0"/>
            </a:endParaRPr>
          </a:p>
          <a:p>
            <a:pPr algn="just" defTabSz="449580">
              <a:defRPr/>
            </a:pPr>
            <a:r>
              <a:rPr lang="en-IN" altLang="en-US" sz="2000" dirty="0">
                <a:solidFill>
                  <a:schemeClr val="tx1"/>
                </a:solidFill>
                <a:latin typeface="Times New Roman" pitchFamily="18" charset="0"/>
                <a:ea typeface="Verdana" pitchFamily="34" charset="0"/>
                <a:cs typeface="Times New Roman" pitchFamily="18" charset="0"/>
              </a:rPr>
              <a:t>Ankit Ku. Pradhan 190301120005</a:t>
            </a:r>
          </a:p>
          <a:p>
            <a:pPr algn="just" defTabSz="449580">
              <a:defRPr/>
            </a:pPr>
            <a:r>
              <a:rPr lang="en-IN" altLang="en-US" sz="2000" dirty="0">
                <a:solidFill>
                  <a:schemeClr val="tx1"/>
                </a:solidFill>
                <a:latin typeface="Times New Roman" pitchFamily="18" charset="0"/>
                <a:ea typeface="Verdana" pitchFamily="34" charset="0"/>
                <a:cs typeface="Times New Roman" pitchFamily="18" charset="0"/>
              </a:rPr>
              <a:t>A Deepak - 190301120069</a:t>
            </a:r>
            <a:endParaRPr lang="en-US" sz="2000" dirty="0">
              <a:solidFill>
                <a:schemeClr val="tx1"/>
              </a:solidFill>
              <a:latin typeface="Times New Roman" pitchFamily="18" charset="0"/>
              <a:ea typeface="Verdana" pitchFamily="34" charset="0"/>
              <a:cs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C1862-932F-4FDF-8F64-2F5D4AD85359}"/>
              </a:ext>
            </a:extLst>
          </p:cNvPr>
          <p:cNvSpPr>
            <a:spLocks noGrp="1"/>
          </p:cNvSpPr>
          <p:nvPr>
            <p:ph type="title"/>
          </p:nvPr>
        </p:nvSpPr>
        <p:spPr>
          <a:xfrm>
            <a:off x="2663788" y="47936"/>
            <a:ext cx="3816424" cy="788776"/>
          </a:xfrm>
        </p:spPr>
        <p:txBody>
          <a:bodyPr>
            <a:normAutofit/>
          </a:bodyPr>
          <a:lstStyle/>
          <a:p>
            <a:r>
              <a:rPr lang="en-US" sz="3990" b="1" dirty="0">
                <a:latin typeface="Times New Roman" panose="02020603050405020304" pitchFamily="18" charset="0"/>
                <a:cs typeface="Times New Roman" panose="02020603050405020304" pitchFamily="18" charset="0"/>
              </a:rPr>
              <a:t>Flow Diagram</a:t>
            </a:r>
            <a:endParaRPr lang="en-IN" sz="3990" b="1" dirty="0">
              <a:latin typeface="Times New Roman" panose="02020603050405020304" pitchFamily="18" charset="0"/>
              <a:cs typeface="Times New Roman" panose="02020603050405020304" pitchFamily="18" charset="0"/>
            </a:endParaRPr>
          </a:p>
        </p:txBody>
      </p:sp>
      <p:graphicFrame>
        <p:nvGraphicFramePr>
          <p:cNvPr id="3" name="Diagram 2">
            <a:extLst>
              <a:ext uri="{FF2B5EF4-FFF2-40B4-BE49-F238E27FC236}">
                <a16:creationId xmlns:a16="http://schemas.microsoft.com/office/drawing/2014/main" id="{7BF70E27-3EF7-4B13-A479-2FDC7C4BAF46}"/>
              </a:ext>
            </a:extLst>
          </p:cNvPr>
          <p:cNvGraphicFramePr/>
          <p:nvPr>
            <p:extLst>
              <p:ext uri="{D42A27DB-BD31-4B8C-83A1-F6EECF244321}">
                <p14:modId xmlns:p14="http://schemas.microsoft.com/office/powerpoint/2010/main" val="3215774433"/>
              </p:ext>
            </p:extLst>
          </p:nvPr>
        </p:nvGraphicFramePr>
        <p:xfrm>
          <a:off x="467544" y="856935"/>
          <a:ext cx="7056784" cy="56886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06533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F1B1B-76A8-4D66-B50E-37E88C814D69}"/>
              </a:ext>
            </a:extLst>
          </p:cNvPr>
          <p:cNvSpPr>
            <a:spLocks noGrp="1"/>
          </p:cNvSpPr>
          <p:nvPr>
            <p:ph type="title"/>
          </p:nvPr>
        </p:nvSpPr>
        <p:spPr>
          <a:xfrm>
            <a:off x="1187624" y="365126"/>
            <a:ext cx="7327726" cy="1325563"/>
          </a:xfrm>
        </p:spPr>
        <p:txBody>
          <a:bodyPr>
            <a:normAutofit/>
          </a:bodyPr>
          <a:lstStyle/>
          <a:p>
            <a:r>
              <a:rPr lang="en-US" sz="3990" b="1" dirty="0">
                <a:latin typeface="Times New Roman" panose="02020603050405020304" pitchFamily="18" charset="0"/>
                <a:cs typeface="Times New Roman" panose="02020603050405020304" pitchFamily="18" charset="0"/>
              </a:rPr>
              <a:t>Import Dataset </a:t>
            </a:r>
            <a:endParaRPr lang="en-IN" sz="399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06C4E95-1EB3-4460-AA6C-0FA92BCAF1F2}"/>
              </a:ext>
            </a:extLst>
          </p:cNvPr>
          <p:cNvSpPr>
            <a:spLocks noGrp="1"/>
          </p:cNvSpPr>
          <p:nvPr>
            <p:ph idx="1"/>
          </p:nvPr>
        </p:nvSpPr>
        <p:spPr>
          <a:xfrm>
            <a:off x="1547664" y="3212976"/>
            <a:ext cx="7200800" cy="2963986"/>
          </a:xfrm>
        </p:spPr>
        <p:txBody>
          <a:bodyPr>
            <a:normAutofit/>
          </a:bodyPr>
          <a:lstStyle/>
          <a:p>
            <a:pPr algn="just"/>
            <a:r>
              <a:rPr lang="en-US" sz="2400" dirty="0">
                <a:latin typeface="Times New Roman" panose="02020603050405020304" pitchFamily="18" charset="0"/>
                <a:cs typeface="Times New Roman" panose="02020603050405020304" pitchFamily="18" charset="0"/>
              </a:rPr>
              <a:t>Collecting of Data from Kaggle.</a:t>
            </a:r>
          </a:p>
          <a:p>
            <a:pPr algn="just"/>
            <a:r>
              <a:rPr lang="en-US" sz="2400" dirty="0">
                <a:latin typeface="Times New Roman" panose="02020603050405020304" pitchFamily="18" charset="0"/>
                <a:cs typeface="Times New Roman" panose="02020603050405020304" pitchFamily="18" charset="0"/>
              </a:rPr>
              <a:t>Total of 200 chest X-ray images:-</a:t>
            </a:r>
          </a:p>
          <a:p>
            <a:pPr lvl="1" algn="just"/>
            <a:r>
              <a:rPr lang="en-US" sz="2400" dirty="0">
                <a:latin typeface="Times New Roman" panose="02020603050405020304" pitchFamily="18" charset="0"/>
                <a:cs typeface="Times New Roman" panose="02020603050405020304" pitchFamily="18" charset="0"/>
              </a:rPr>
              <a:t>100 of Covid </a:t>
            </a:r>
          </a:p>
          <a:p>
            <a:pPr lvl="1" algn="just"/>
            <a:r>
              <a:rPr lang="en-US" sz="2400" dirty="0">
                <a:latin typeface="Times New Roman" panose="02020603050405020304" pitchFamily="18" charset="0"/>
                <a:cs typeface="Times New Roman" panose="02020603050405020304" pitchFamily="18" charset="0"/>
              </a:rPr>
              <a:t>100 of Normal </a:t>
            </a:r>
            <a:endParaRPr lang="en-IN" sz="2400" dirty="0">
              <a:latin typeface="Times New Roman" panose="02020603050405020304" pitchFamily="18" charset="0"/>
              <a:cs typeface="Times New Roman" panose="02020603050405020304" pitchFamily="18" charset="0"/>
            </a:endParaRPr>
          </a:p>
        </p:txBody>
      </p:sp>
      <p:pic>
        <p:nvPicPr>
          <p:cNvPr id="5" name="Content Placeholder 7">
            <a:extLst>
              <a:ext uri="{FF2B5EF4-FFF2-40B4-BE49-F238E27FC236}">
                <a16:creationId xmlns:a16="http://schemas.microsoft.com/office/drawing/2014/main" id="{CB63D111-2ABB-4A7F-95B1-BC367638F540}"/>
              </a:ext>
            </a:extLst>
          </p:cNvPr>
          <p:cNvPicPr>
            <a:picLocks noChangeAspect="1"/>
          </p:cNvPicPr>
          <p:nvPr/>
        </p:nvPicPr>
        <p:blipFill>
          <a:blip r:embed="rId2"/>
          <a:stretch>
            <a:fillRect/>
          </a:stretch>
        </p:blipFill>
        <p:spPr>
          <a:xfrm>
            <a:off x="1800026" y="1972878"/>
            <a:ext cx="6696075" cy="478954"/>
          </a:xfrm>
          <a:prstGeom prst="rect">
            <a:avLst/>
          </a:prstGeom>
        </p:spPr>
      </p:pic>
    </p:spTree>
    <p:extLst>
      <p:ext uri="{BB962C8B-B14F-4D97-AF65-F5344CB8AC3E}">
        <p14:creationId xmlns:p14="http://schemas.microsoft.com/office/powerpoint/2010/main" val="3845639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F1B1B-76A8-4D66-B50E-37E88C814D69}"/>
              </a:ext>
            </a:extLst>
          </p:cNvPr>
          <p:cNvSpPr>
            <a:spLocks noGrp="1"/>
          </p:cNvSpPr>
          <p:nvPr>
            <p:ph type="title"/>
          </p:nvPr>
        </p:nvSpPr>
        <p:spPr>
          <a:xfrm>
            <a:off x="1187624" y="365126"/>
            <a:ext cx="7327726" cy="1325563"/>
          </a:xfrm>
        </p:spPr>
        <p:txBody>
          <a:bodyPr>
            <a:normAutofit/>
          </a:bodyPr>
          <a:lstStyle/>
          <a:p>
            <a:r>
              <a:rPr lang="en-US" sz="3990" b="1" dirty="0">
                <a:latin typeface="Times New Roman" panose="02020603050405020304" pitchFamily="18" charset="0"/>
                <a:cs typeface="Times New Roman" panose="02020603050405020304" pitchFamily="18" charset="0"/>
              </a:rPr>
              <a:t>Image Processing</a:t>
            </a:r>
            <a:endParaRPr lang="en-IN" sz="399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06C4E95-1EB3-4460-AA6C-0FA92BCAF1F2}"/>
              </a:ext>
            </a:extLst>
          </p:cNvPr>
          <p:cNvSpPr>
            <a:spLocks noGrp="1"/>
          </p:cNvSpPr>
          <p:nvPr>
            <p:ph idx="1"/>
          </p:nvPr>
        </p:nvSpPr>
        <p:spPr>
          <a:xfrm>
            <a:off x="1907704" y="1484784"/>
            <a:ext cx="6768752" cy="3096344"/>
          </a:xfrm>
        </p:spPr>
        <p:txBody>
          <a:bodyPr>
            <a:normAutofit/>
          </a:bodyPr>
          <a:lstStyle/>
          <a:p>
            <a:pPr algn="just"/>
            <a:r>
              <a:rPr lang="en-US" sz="2400" dirty="0">
                <a:latin typeface="Times New Roman" panose="02020603050405020304" pitchFamily="18" charset="0"/>
                <a:cs typeface="Times New Roman" panose="02020603050405020304" pitchFamily="18" charset="0"/>
              </a:rPr>
              <a:t>Resizing of the images were done. The size was 224 x 224. Then the images were converted to RGB channel.</a:t>
            </a:r>
          </a:p>
          <a:p>
            <a:pPr algn="just"/>
            <a:r>
              <a:rPr lang="en-US" sz="2400" dirty="0">
                <a:latin typeface="Times New Roman" panose="02020603050405020304" pitchFamily="18" charset="0"/>
                <a:cs typeface="Times New Roman" panose="02020603050405020304" pitchFamily="18" charset="0"/>
              </a:rPr>
              <a:t>Labelling of Data</a:t>
            </a:r>
          </a:p>
        </p:txBody>
      </p:sp>
      <p:pic>
        <p:nvPicPr>
          <p:cNvPr id="6" name="Picture 5">
            <a:extLst>
              <a:ext uri="{FF2B5EF4-FFF2-40B4-BE49-F238E27FC236}">
                <a16:creationId xmlns:a16="http://schemas.microsoft.com/office/drawing/2014/main" id="{33663912-45D4-45FB-A685-9BB195E5DDA8}"/>
              </a:ext>
            </a:extLst>
          </p:cNvPr>
          <p:cNvPicPr>
            <a:picLocks noChangeAspect="1"/>
          </p:cNvPicPr>
          <p:nvPr/>
        </p:nvPicPr>
        <p:blipFill>
          <a:blip r:embed="rId2"/>
          <a:stretch>
            <a:fillRect/>
          </a:stretch>
        </p:blipFill>
        <p:spPr>
          <a:xfrm>
            <a:off x="1691680" y="3607212"/>
            <a:ext cx="6048671" cy="2963985"/>
          </a:xfrm>
          <a:prstGeom prst="rect">
            <a:avLst/>
          </a:prstGeom>
        </p:spPr>
      </p:pic>
    </p:spTree>
    <p:extLst>
      <p:ext uri="{BB962C8B-B14F-4D97-AF65-F5344CB8AC3E}">
        <p14:creationId xmlns:p14="http://schemas.microsoft.com/office/powerpoint/2010/main" val="586172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F1B1B-76A8-4D66-B50E-37E88C814D69}"/>
              </a:ext>
            </a:extLst>
          </p:cNvPr>
          <p:cNvSpPr>
            <a:spLocks noGrp="1"/>
          </p:cNvSpPr>
          <p:nvPr>
            <p:ph type="title"/>
          </p:nvPr>
        </p:nvSpPr>
        <p:spPr>
          <a:xfrm>
            <a:off x="1187624" y="365126"/>
            <a:ext cx="7327726" cy="1325563"/>
          </a:xfrm>
        </p:spPr>
        <p:txBody>
          <a:bodyPr>
            <a:normAutofit/>
          </a:bodyPr>
          <a:lstStyle/>
          <a:p>
            <a:r>
              <a:rPr lang="en-US" sz="3990" b="1" dirty="0">
                <a:latin typeface="Times New Roman" panose="02020603050405020304" pitchFamily="18" charset="0"/>
                <a:cs typeface="Times New Roman" panose="02020603050405020304" pitchFamily="18" charset="0"/>
              </a:rPr>
              <a:t>Splitting of Data</a:t>
            </a:r>
            <a:endParaRPr lang="en-IN" sz="399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06C4E95-1EB3-4460-AA6C-0FA92BCAF1F2}"/>
              </a:ext>
            </a:extLst>
          </p:cNvPr>
          <p:cNvSpPr>
            <a:spLocks noGrp="1"/>
          </p:cNvSpPr>
          <p:nvPr>
            <p:ph idx="1"/>
          </p:nvPr>
        </p:nvSpPr>
        <p:spPr>
          <a:xfrm>
            <a:off x="2140818" y="1713649"/>
            <a:ext cx="6734572" cy="583156"/>
          </a:xfrm>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Dividing data into training and testing:</a:t>
            </a:r>
          </a:p>
        </p:txBody>
      </p:sp>
      <p:pic>
        <p:nvPicPr>
          <p:cNvPr id="5" name="Picture 4">
            <a:extLst>
              <a:ext uri="{FF2B5EF4-FFF2-40B4-BE49-F238E27FC236}">
                <a16:creationId xmlns:a16="http://schemas.microsoft.com/office/drawing/2014/main" id="{6B5B2F60-0778-46C6-A1BE-53D63708D22A}"/>
              </a:ext>
            </a:extLst>
          </p:cNvPr>
          <p:cNvPicPr>
            <a:picLocks noChangeAspect="1"/>
          </p:cNvPicPr>
          <p:nvPr/>
        </p:nvPicPr>
        <p:blipFill>
          <a:blip r:embed="rId2"/>
          <a:stretch>
            <a:fillRect/>
          </a:stretch>
        </p:blipFill>
        <p:spPr>
          <a:xfrm>
            <a:off x="1475656" y="3789041"/>
            <a:ext cx="4032448" cy="2905125"/>
          </a:xfrm>
          <a:prstGeom prst="rect">
            <a:avLst/>
          </a:prstGeom>
        </p:spPr>
      </p:pic>
      <p:pic>
        <p:nvPicPr>
          <p:cNvPr id="8" name="Picture 7">
            <a:extLst>
              <a:ext uri="{FF2B5EF4-FFF2-40B4-BE49-F238E27FC236}">
                <a16:creationId xmlns:a16="http://schemas.microsoft.com/office/drawing/2014/main" id="{7BEEAA8A-0D19-4BAA-9947-3781842CF944}"/>
              </a:ext>
            </a:extLst>
          </p:cNvPr>
          <p:cNvPicPr>
            <a:picLocks noChangeAspect="1"/>
          </p:cNvPicPr>
          <p:nvPr/>
        </p:nvPicPr>
        <p:blipFill>
          <a:blip r:embed="rId3"/>
          <a:stretch>
            <a:fillRect/>
          </a:stretch>
        </p:blipFill>
        <p:spPr>
          <a:xfrm>
            <a:off x="5934319" y="3789041"/>
            <a:ext cx="2705100" cy="2305050"/>
          </a:xfrm>
          <a:prstGeom prst="rect">
            <a:avLst/>
          </a:prstGeom>
        </p:spPr>
      </p:pic>
      <p:sp>
        <p:nvSpPr>
          <p:cNvPr id="6" name="Content Placeholder 2">
            <a:extLst>
              <a:ext uri="{FF2B5EF4-FFF2-40B4-BE49-F238E27FC236}">
                <a16:creationId xmlns:a16="http://schemas.microsoft.com/office/drawing/2014/main" id="{DB512A8D-7563-46AA-8F6B-409F926F5836}"/>
              </a:ext>
            </a:extLst>
          </p:cNvPr>
          <p:cNvSpPr txBox="1">
            <a:spLocks/>
          </p:cNvSpPr>
          <p:nvPr/>
        </p:nvSpPr>
        <p:spPr bwMode="auto">
          <a:xfrm>
            <a:off x="1763688" y="3218092"/>
            <a:ext cx="3571458" cy="72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0" tIns="28440" rIns="0" bIns="0" numCol="1" anchor="t" anchorCtr="0" compatLnSpc="1">
            <a:prstTxWarp prst="textNoShape">
              <a:avLst/>
            </a:prstTxWarp>
            <a:normAutofit/>
          </a:bodyPr>
          <a:lstStyle>
            <a:lvl1pPr marL="311045" indent="-311045" algn="l" defTabSz="407526" rtl="0" eaLnBrk="1" fontAlgn="base" hangingPunct="1">
              <a:lnSpc>
                <a:spcPct val="93000"/>
              </a:lnSpc>
              <a:spcBef>
                <a:spcPts val="1293"/>
              </a:spcBef>
              <a:spcAft>
                <a:spcPct val="0"/>
              </a:spcAft>
              <a:buClr>
                <a:srgbClr val="000000"/>
              </a:buClr>
              <a:buSzPct val="100000"/>
              <a:buFont typeface="Times New Roman" panose="02020603050405020304" pitchFamily="18" charset="0"/>
              <a:buChar char="•"/>
              <a:defRPr sz="2903" kern="1200">
                <a:solidFill>
                  <a:srgbClr val="000000"/>
                </a:solidFill>
                <a:latin typeface="+mn-lt"/>
                <a:ea typeface="+mn-ea"/>
                <a:cs typeface="+mn-cs"/>
              </a:defRPr>
            </a:lvl1pPr>
            <a:lvl2pPr marL="673930" indent="-259204" algn="l" defTabSz="407526" rtl="0" eaLnBrk="1" fontAlgn="base" hangingPunct="1">
              <a:lnSpc>
                <a:spcPct val="93000"/>
              </a:lnSpc>
              <a:spcBef>
                <a:spcPts val="1032"/>
              </a:spcBef>
              <a:spcAft>
                <a:spcPct val="0"/>
              </a:spcAft>
              <a:buClr>
                <a:srgbClr val="000000"/>
              </a:buClr>
              <a:buSzPct val="100000"/>
              <a:buFont typeface="Times New Roman" panose="02020603050405020304" pitchFamily="18" charset="0"/>
              <a:buChar char="–"/>
              <a:defRPr sz="2540" kern="1200">
                <a:solidFill>
                  <a:srgbClr val="000000"/>
                </a:solidFill>
                <a:latin typeface="+mn-lt"/>
                <a:ea typeface="+mn-ea"/>
                <a:cs typeface="+mn-cs"/>
              </a:defRPr>
            </a:lvl2pPr>
            <a:lvl3pPr marL="1036815" indent="-207363" algn="l" defTabSz="407526" rtl="0" eaLnBrk="1" fontAlgn="base" hangingPunct="1">
              <a:lnSpc>
                <a:spcPct val="93000"/>
              </a:lnSpc>
              <a:spcBef>
                <a:spcPts val="771"/>
              </a:spcBef>
              <a:spcAft>
                <a:spcPct val="0"/>
              </a:spcAft>
              <a:buClr>
                <a:srgbClr val="000000"/>
              </a:buClr>
              <a:buSzPct val="100000"/>
              <a:buFont typeface="Times New Roman" panose="02020603050405020304" pitchFamily="18" charset="0"/>
              <a:buChar char="•"/>
              <a:defRPr sz="2177" kern="1200">
                <a:solidFill>
                  <a:srgbClr val="000000"/>
                </a:solidFill>
                <a:latin typeface="+mn-lt"/>
                <a:ea typeface="+mn-ea"/>
                <a:cs typeface="+mn-cs"/>
              </a:defRPr>
            </a:lvl3pPr>
            <a:lvl4pPr marL="1451541" indent="-207363" algn="l" defTabSz="407526" rtl="0" eaLnBrk="1" fontAlgn="base" hangingPunct="1">
              <a:lnSpc>
                <a:spcPct val="93000"/>
              </a:lnSpc>
              <a:spcBef>
                <a:spcPts val="522"/>
              </a:spcBef>
              <a:spcAft>
                <a:spcPct val="0"/>
              </a:spcAft>
              <a:buClr>
                <a:srgbClr val="000000"/>
              </a:buClr>
              <a:buSzPct val="100000"/>
              <a:buFont typeface="Times New Roman" panose="02020603050405020304" pitchFamily="18" charset="0"/>
              <a:buChar char="–"/>
              <a:defRPr sz="1814" kern="1200">
                <a:solidFill>
                  <a:srgbClr val="000000"/>
                </a:solidFill>
                <a:latin typeface="+mn-lt"/>
                <a:ea typeface="+mn-ea"/>
                <a:cs typeface="+mn-cs"/>
              </a:defRPr>
            </a:lvl4pPr>
            <a:lvl5pPr marL="1866268" indent="-207363" algn="l" defTabSz="407526" rtl="0" eaLnBrk="1" fontAlgn="base" hangingPunct="1">
              <a:lnSpc>
                <a:spcPct val="93000"/>
              </a:lnSpc>
              <a:spcBef>
                <a:spcPts val="261"/>
              </a:spcBef>
              <a:spcAft>
                <a:spcPct val="0"/>
              </a:spcAft>
              <a:buClr>
                <a:srgbClr val="000000"/>
              </a:buClr>
              <a:buSzPct val="100000"/>
              <a:buFont typeface="Times New Roman" panose="02020603050405020304" pitchFamily="18" charset="0"/>
              <a:buChar char="»"/>
              <a:defRPr sz="1814" kern="1200">
                <a:solidFill>
                  <a:srgbClr val="000000"/>
                </a:solidFill>
                <a:latin typeface="+mn-lt"/>
                <a:ea typeface="+mn-ea"/>
                <a:cs typeface="+mn-cs"/>
              </a:defRPr>
            </a:lvl5pPr>
            <a:lvl6pPr marL="2280994"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5720"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446"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172"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pPr marL="0" indent="0" algn="ctr">
              <a:buNone/>
            </a:pPr>
            <a:r>
              <a:rPr lang="en-US" sz="2400" dirty="0">
                <a:latin typeface="Times New Roman" panose="02020603050405020304" pitchFamily="18" charset="0"/>
                <a:cs typeface="Times New Roman" panose="02020603050405020304" pitchFamily="18" charset="0"/>
              </a:rPr>
              <a:t>80%  data for training</a:t>
            </a:r>
          </a:p>
        </p:txBody>
      </p:sp>
      <p:sp>
        <p:nvSpPr>
          <p:cNvPr id="7" name="Content Placeholder 2">
            <a:extLst>
              <a:ext uri="{FF2B5EF4-FFF2-40B4-BE49-F238E27FC236}">
                <a16:creationId xmlns:a16="http://schemas.microsoft.com/office/drawing/2014/main" id="{F334F06D-0920-4842-AE5A-DCFC005BC578}"/>
              </a:ext>
            </a:extLst>
          </p:cNvPr>
          <p:cNvSpPr txBox="1">
            <a:spLocks/>
          </p:cNvSpPr>
          <p:nvPr/>
        </p:nvSpPr>
        <p:spPr bwMode="auto">
          <a:xfrm>
            <a:off x="5653572" y="3218092"/>
            <a:ext cx="2889808" cy="72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0" tIns="28440" rIns="0" bIns="0" numCol="1" anchor="t" anchorCtr="0" compatLnSpc="1">
            <a:prstTxWarp prst="textNoShape">
              <a:avLst/>
            </a:prstTxWarp>
            <a:normAutofit/>
          </a:bodyPr>
          <a:lstStyle>
            <a:lvl1pPr marL="311045" indent="-311045" algn="l" defTabSz="407526" rtl="0" eaLnBrk="1" fontAlgn="base" hangingPunct="1">
              <a:lnSpc>
                <a:spcPct val="93000"/>
              </a:lnSpc>
              <a:spcBef>
                <a:spcPts val="1293"/>
              </a:spcBef>
              <a:spcAft>
                <a:spcPct val="0"/>
              </a:spcAft>
              <a:buClr>
                <a:srgbClr val="000000"/>
              </a:buClr>
              <a:buSzPct val="100000"/>
              <a:buFont typeface="Times New Roman" panose="02020603050405020304" pitchFamily="18" charset="0"/>
              <a:buChar char="•"/>
              <a:defRPr sz="2903" kern="1200">
                <a:solidFill>
                  <a:srgbClr val="000000"/>
                </a:solidFill>
                <a:latin typeface="+mn-lt"/>
                <a:ea typeface="+mn-ea"/>
                <a:cs typeface="+mn-cs"/>
              </a:defRPr>
            </a:lvl1pPr>
            <a:lvl2pPr marL="673930" indent="-259204" algn="l" defTabSz="407526" rtl="0" eaLnBrk="1" fontAlgn="base" hangingPunct="1">
              <a:lnSpc>
                <a:spcPct val="93000"/>
              </a:lnSpc>
              <a:spcBef>
                <a:spcPts val="1032"/>
              </a:spcBef>
              <a:spcAft>
                <a:spcPct val="0"/>
              </a:spcAft>
              <a:buClr>
                <a:srgbClr val="000000"/>
              </a:buClr>
              <a:buSzPct val="100000"/>
              <a:buFont typeface="Times New Roman" panose="02020603050405020304" pitchFamily="18" charset="0"/>
              <a:buChar char="–"/>
              <a:defRPr sz="2540" kern="1200">
                <a:solidFill>
                  <a:srgbClr val="000000"/>
                </a:solidFill>
                <a:latin typeface="+mn-lt"/>
                <a:ea typeface="+mn-ea"/>
                <a:cs typeface="+mn-cs"/>
              </a:defRPr>
            </a:lvl2pPr>
            <a:lvl3pPr marL="1036815" indent="-207363" algn="l" defTabSz="407526" rtl="0" eaLnBrk="1" fontAlgn="base" hangingPunct="1">
              <a:lnSpc>
                <a:spcPct val="93000"/>
              </a:lnSpc>
              <a:spcBef>
                <a:spcPts val="771"/>
              </a:spcBef>
              <a:spcAft>
                <a:spcPct val="0"/>
              </a:spcAft>
              <a:buClr>
                <a:srgbClr val="000000"/>
              </a:buClr>
              <a:buSzPct val="100000"/>
              <a:buFont typeface="Times New Roman" panose="02020603050405020304" pitchFamily="18" charset="0"/>
              <a:buChar char="•"/>
              <a:defRPr sz="2177" kern="1200">
                <a:solidFill>
                  <a:srgbClr val="000000"/>
                </a:solidFill>
                <a:latin typeface="+mn-lt"/>
                <a:ea typeface="+mn-ea"/>
                <a:cs typeface="+mn-cs"/>
              </a:defRPr>
            </a:lvl3pPr>
            <a:lvl4pPr marL="1451541" indent="-207363" algn="l" defTabSz="407526" rtl="0" eaLnBrk="1" fontAlgn="base" hangingPunct="1">
              <a:lnSpc>
                <a:spcPct val="93000"/>
              </a:lnSpc>
              <a:spcBef>
                <a:spcPts val="522"/>
              </a:spcBef>
              <a:spcAft>
                <a:spcPct val="0"/>
              </a:spcAft>
              <a:buClr>
                <a:srgbClr val="000000"/>
              </a:buClr>
              <a:buSzPct val="100000"/>
              <a:buFont typeface="Times New Roman" panose="02020603050405020304" pitchFamily="18" charset="0"/>
              <a:buChar char="–"/>
              <a:defRPr sz="1814" kern="1200">
                <a:solidFill>
                  <a:srgbClr val="000000"/>
                </a:solidFill>
                <a:latin typeface="+mn-lt"/>
                <a:ea typeface="+mn-ea"/>
                <a:cs typeface="+mn-cs"/>
              </a:defRPr>
            </a:lvl4pPr>
            <a:lvl5pPr marL="1866268" indent="-207363" algn="l" defTabSz="407526" rtl="0" eaLnBrk="1" fontAlgn="base" hangingPunct="1">
              <a:lnSpc>
                <a:spcPct val="93000"/>
              </a:lnSpc>
              <a:spcBef>
                <a:spcPts val="261"/>
              </a:spcBef>
              <a:spcAft>
                <a:spcPct val="0"/>
              </a:spcAft>
              <a:buClr>
                <a:srgbClr val="000000"/>
              </a:buClr>
              <a:buSzPct val="100000"/>
              <a:buFont typeface="Times New Roman" panose="02020603050405020304" pitchFamily="18" charset="0"/>
              <a:buChar char="»"/>
              <a:defRPr sz="1814" kern="1200">
                <a:solidFill>
                  <a:srgbClr val="000000"/>
                </a:solidFill>
                <a:latin typeface="+mn-lt"/>
                <a:ea typeface="+mn-ea"/>
                <a:cs typeface="+mn-cs"/>
              </a:defRPr>
            </a:lvl5pPr>
            <a:lvl6pPr marL="2280994"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5720"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446"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172"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pPr marL="342900" lvl="1" indent="0" algn="ctr">
              <a:buFont typeface="Times New Roman" panose="02020603050405020304" pitchFamily="18" charset="0"/>
              <a:buNone/>
            </a:pPr>
            <a:r>
              <a:rPr lang="en-US" sz="2400" dirty="0">
                <a:latin typeface="Times New Roman" panose="02020603050405020304" pitchFamily="18" charset="0"/>
                <a:cs typeface="Times New Roman" panose="02020603050405020304" pitchFamily="18" charset="0"/>
              </a:rPr>
              <a:t>20% data for testing</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83602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F1B1B-76A8-4D66-B50E-37E88C814D69}"/>
              </a:ext>
            </a:extLst>
          </p:cNvPr>
          <p:cNvSpPr>
            <a:spLocks noGrp="1"/>
          </p:cNvSpPr>
          <p:nvPr>
            <p:ph type="title"/>
          </p:nvPr>
        </p:nvSpPr>
        <p:spPr>
          <a:xfrm>
            <a:off x="1187624" y="365126"/>
            <a:ext cx="7327726" cy="1325563"/>
          </a:xfrm>
        </p:spPr>
        <p:txBody>
          <a:bodyPr>
            <a:normAutofit/>
          </a:bodyPr>
          <a:lstStyle/>
          <a:p>
            <a:r>
              <a:rPr lang="en-US" sz="3990" b="1" dirty="0">
                <a:latin typeface="Times New Roman" panose="02020603050405020304" pitchFamily="18" charset="0"/>
                <a:cs typeface="Times New Roman" panose="02020603050405020304" pitchFamily="18" charset="0"/>
              </a:rPr>
              <a:t>Data Augmentation</a:t>
            </a:r>
            <a:endParaRPr lang="en-IN" sz="399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06C4E95-1EB3-4460-AA6C-0FA92BCAF1F2}"/>
              </a:ext>
            </a:extLst>
          </p:cNvPr>
          <p:cNvSpPr>
            <a:spLocks noGrp="1"/>
          </p:cNvSpPr>
          <p:nvPr>
            <p:ph idx="1"/>
          </p:nvPr>
        </p:nvSpPr>
        <p:spPr>
          <a:xfrm>
            <a:off x="1907704" y="1729420"/>
            <a:ext cx="6734572" cy="2963986"/>
          </a:xfrm>
        </p:spPr>
        <p:txBody>
          <a:bodyPr>
            <a:normAutofit/>
          </a:bodyPr>
          <a:lstStyle/>
          <a:p>
            <a:pPr algn="just"/>
            <a:r>
              <a:rPr lang="en-US" sz="2400" dirty="0">
                <a:latin typeface="Times New Roman" panose="02020603050405020304" pitchFamily="18" charset="0"/>
                <a:cs typeface="Times New Roman" panose="02020603050405020304" pitchFamily="18" charset="0"/>
              </a:rPr>
              <a:t>Data augmentation</a:t>
            </a:r>
          </a:p>
          <a:p>
            <a:pPr lvl="1" algn="just"/>
            <a:r>
              <a:rPr lang="en-US" sz="2400" dirty="0">
                <a:latin typeface="Times New Roman" panose="02020603050405020304" pitchFamily="18" charset="0"/>
                <a:cs typeface="Times New Roman" panose="02020603050405020304" pitchFamily="18" charset="0"/>
              </a:rPr>
              <a:t>As they are very few images in our dataset. To train and validate our model so that it gives good performance data augmentation is applied.</a:t>
            </a:r>
          </a:p>
        </p:txBody>
      </p:sp>
      <p:pic>
        <p:nvPicPr>
          <p:cNvPr id="5" name="Picture 4">
            <a:extLst>
              <a:ext uri="{FF2B5EF4-FFF2-40B4-BE49-F238E27FC236}">
                <a16:creationId xmlns:a16="http://schemas.microsoft.com/office/drawing/2014/main" id="{47041F1D-0C8C-4996-AFD7-F71BD581809D}"/>
              </a:ext>
            </a:extLst>
          </p:cNvPr>
          <p:cNvPicPr>
            <a:picLocks noChangeAspect="1"/>
          </p:cNvPicPr>
          <p:nvPr/>
        </p:nvPicPr>
        <p:blipFill>
          <a:blip r:embed="rId2"/>
          <a:stretch>
            <a:fillRect/>
          </a:stretch>
        </p:blipFill>
        <p:spPr>
          <a:xfrm>
            <a:off x="971601" y="3405969"/>
            <a:ext cx="2736304" cy="3086906"/>
          </a:xfrm>
          <a:prstGeom prst="rect">
            <a:avLst/>
          </a:prstGeom>
        </p:spPr>
      </p:pic>
      <p:pic>
        <p:nvPicPr>
          <p:cNvPr id="8" name="Picture 7">
            <a:extLst>
              <a:ext uri="{FF2B5EF4-FFF2-40B4-BE49-F238E27FC236}">
                <a16:creationId xmlns:a16="http://schemas.microsoft.com/office/drawing/2014/main" id="{598F8512-5A4F-4707-84D8-B5A9ACB79618}"/>
              </a:ext>
            </a:extLst>
          </p:cNvPr>
          <p:cNvPicPr>
            <a:picLocks noChangeAspect="1"/>
          </p:cNvPicPr>
          <p:nvPr/>
        </p:nvPicPr>
        <p:blipFill>
          <a:blip r:embed="rId2"/>
          <a:stretch>
            <a:fillRect/>
          </a:stretch>
        </p:blipFill>
        <p:spPr>
          <a:xfrm rot="5400000">
            <a:off x="4797420" y="2961887"/>
            <a:ext cx="2809675" cy="3744416"/>
          </a:xfrm>
          <a:prstGeom prst="rect">
            <a:avLst/>
          </a:prstGeom>
        </p:spPr>
      </p:pic>
    </p:spTree>
    <p:extLst>
      <p:ext uri="{BB962C8B-B14F-4D97-AF65-F5344CB8AC3E}">
        <p14:creationId xmlns:p14="http://schemas.microsoft.com/office/powerpoint/2010/main" val="361177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F1B1B-76A8-4D66-B50E-37E88C814D69}"/>
              </a:ext>
            </a:extLst>
          </p:cNvPr>
          <p:cNvSpPr>
            <a:spLocks noGrp="1"/>
          </p:cNvSpPr>
          <p:nvPr>
            <p:ph type="title"/>
          </p:nvPr>
        </p:nvSpPr>
        <p:spPr>
          <a:xfrm>
            <a:off x="1187624" y="365126"/>
            <a:ext cx="7327726" cy="1325563"/>
          </a:xfrm>
        </p:spPr>
        <p:txBody>
          <a:bodyPr>
            <a:normAutofit/>
          </a:bodyPr>
          <a:lstStyle/>
          <a:p>
            <a:r>
              <a:rPr lang="en-US" sz="3990" b="1" dirty="0">
                <a:latin typeface="Times New Roman" panose="02020603050405020304" pitchFamily="18" charset="0"/>
                <a:cs typeface="Times New Roman" panose="02020603050405020304" pitchFamily="18" charset="0"/>
              </a:rPr>
              <a:t>Model Building</a:t>
            </a:r>
            <a:endParaRPr lang="en-IN" sz="3990" b="1"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0F05DF6E-B96A-4F1B-ACCB-B55D1F3E852C}"/>
              </a:ext>
            </a:extLst>
          </p:cNvPr>
          <p:cNvPicPr>
            <a:picLocks noChangeAspect="1"/>
          </p:cNvPicPr>
          <p:nvPr/>
        </p:nvPicPr>
        <p:blipFill>
          <a:blip r:embed="rId2"/>
          <a:stretch>
            <a:fillRect/>
          </a:stretch>
        </p:blipFill>
        <p:spPr>
          <a:xfrm>
            <a:off x="1028700" y="1660135"/>
            <a:ext cx="7086600" cy="5105400"/>
          </a:xfrm>
          <a:prstGeom prst="rect">
            <a:avLst/>
          </a:prstGeom>
        </p:spPr>
      </p:pic>
      <p:pic>
        <p:nvPicPr>
          <p:cNvPr id="11" name="Picture 10">
            <a:extLst>
              <a:ext uri="{FF2B5EF4-FFF2-40B4-BE49-F238E27FC236}">
                <a16:creationId xmlns:a16="http://schemas.microsoft.com/office/drawing/2014/main" id="{CB05FD44-B3A4-4D45-A277-CAA76646303F}"/>
              </a:ext>
            </a:extLst>
          </p:cNvPr>
          <p:cNvPicPr>
            <a:picLocks noChangeAspect="1"/>
          </p:cNvPicPr>
          <p:nvPr/>
        </p:nvPicPr>
        <p:blipFill>
          <a:blip r:embed="rId3"/>
          <a:stretch>
            <a:fillRect/>
          </a:stretch>
        </p:blipFill>
        <p:spPr>
          <a:xfrm>
            <a:off x="994482" y="1651724"/>
            <a:ext cx="1419225" cy="5105399"/>
          </a:xfrm>
          <a:prstGeom prst="rect">
            <a:avLst/>
          </a:prstGeom>
        </p:spPr>
      </p:pic>
    </p:spTree>
    <p:extLst>
      <p:ext uri="{BB962C8B-B14F-4D97-AF65-F5344CB8AC3E}">
        <p14:creationId xmlns:p14="http://schemas.microsoft.com/office/powerpoint/2010/main" val="2265087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8229D-03D3-4B3E-B00C-14C637CCCAEB}"/>
              </a:ext>
            </a:extLst>
          </p:cNvPr>
          <p:cNvSpPr>
            <a:spLocks noGrp="1"/>
          </p:cNvSpPr>
          <p:nvPr>
            <p:ph type="title"/>
          </p:nvPr>
        </p:nvSpPr>
        <p:spPr>
          <a:xfrm>
            <a:off x="1475656" y="365126"/>
            <a:ext cx="7039694" cy="1325563"/>
          </a:xfrm>
        </p:spPr>
        <p:txBody>
          <a:bodyPr>
            <a:normAutofit/>
          </a:bodyPr>
          <a:lstStyle/>
          <a:p>
            <a:r>
              <a:rPr lang="en-US" sz="3990" b="1" dirty="0">
                <a:latin typeface="Times New Roman" panose="02020603050405020304" pitchFamily="18" charset="0"/>
                <a:cs typeface="Times New Roman" panose="02020603050405020304" pitchFamily="18" charset="0"/>
              </a:rPr>
              <a:t>Result</a:t>
            </a:r>
            <a:endParaRPr lang="en-IN" sz="3990"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B480E626-64F9-4EC4-9F80-41D714E548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6936" y="1604962"/>
            <a:ext cx="5831448" cy="4776365"/>
          </a:xfrm>
        </p:spPr>
      </p:pic>
    </p:spTree>
    <p:extLst>
      <p:ext uri="{BB962C8B-B14F-4D97-AF65-F5344CB8AC3E}">
        <p14:creationId xmlns:p14="http://schemas.microsoft.com/office/powerpoint/2010/main" val="42550382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6">
            <a:extLst>
              <a:ext uri="{FF2B5EF4-FFF2-40B4-BE49-F238E27FC236}">
                <a16:creationId xmlns:a16="http://schemas.microsoft.com/office/drawing/2014/main" id="{54DAFBAC-D42E-4CF8-8460-B1F321D4D9AC}"/>
              </a:ext>
            </a:extLst>
          </p:cNvPr>
          <p:cNvGraphicFramePr>
            <a:graphicFrameLocks noGrp="1"/>
          </p:cNvGraphicFramePr>
          <p:nvPr>
            <p:extLst>
              <p:ext uri="{D42A27DB-BD31-4B8C-83A1-F6EECF244321}">
                <p14:modId xmlns:p14="http://schemas.microsoft.com/office/powerpoint/2010/main" val="250637818"/>
              </p:ext>
            </p:extLst>
          </p:nvPr>
        </p:nvGraphicFramePr>
        <p:xfrm>
          <a:off x="1835696" y="1556792"/>
          <a:ext cx="6837255" cy="4752525"/>
        </p:xfrm>
        <a:graphic>
          <a:graphicData uri="http://schemas.openxmlformats.org/drawingml/2006/table">
            <a:tbl>
              <a:tblPr firstRow="1" bandRow="1">
                <a:tableStyleId>{284E427A-3D55-4303-BF80-6455036E1DE7}</a:tableStyleId>
              </a:tblPr>
              <a:tblGrid>
                <a:gridCol w="1367451">
                  <a:extLst>
                    <a:ext uri="{9D8B030D-6E8A-4147-A177-3AD203B41FA5}">
                      <a16:colId xmlns:a16="http://schemas.microsoft.com/office/drawing/2014/main" val="1281070887"/>
                    </a:ext>
                  </a:extLst>
                </a:gridCol>
                <a:gridCol w="1367451">
                  <a:extLst>
                    <a:ext uri="{9D8B030D-6E8A-4147-A177-3AD203B41FA5}">
                      <a16:colId xmlns:a16="http://schemas.microsoft.com/office/drawing/2014/main" val="105512406"/>
                    </a:ext>
                  </a:extLst>
                </a:gridCol>
                <a:gridCol w="1367451">
                  <a:extLst>
                    <a:ext uri="{9D8B030D-6E8A-4147-A177-3AD203B41FA5}">
                      <a16:colId xmlns:a16="http://schemas.microsoft.com/office/drawing/2014/main" val="72374441"/>
                    </a:ext>
                  </a:extLst>
                </a:gridCol>
                <a:gridCol w="1367451">
                  <a:extLst>
                    <a:ext uri="{9D8B030D-6E8A-4147-A177-3AD203B41FA5}">
                      <a16:colId xmlns:a16="http://schemas.microsoft.com/office/drawing/2014/main" val="3465933544"/>
                    </a:ext>
                  </a:extLst>
                </a:gridCol>
                <a:gridCol w="1367451">
                  <a:extLst>
                    <a:ext uri="{9D8B030D-6E8A-4147-A177-3AD203B41FA5}">
                      <a16:colId xmlns:a16="http://schemas.microsoft.com/office/drawing/2014/main" val="4240161389"/>
                    </a:ext>
                  </a:extLst>
                </a:gridCol>
              </a:tblGrid>
              <a:tr h="564517">
                <a:tc>
                  <a:txBody>
                    <a:bodyPr/>
                    <a:lstStyle/>
                    <a:p>
                      <a:pPr algn="ctr"/>
                      <a:endParaRPr lang="en-IN" sz="2400" dirty="0">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precision</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recall</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f1-score</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support</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39357343"/>
                  </a:ext>
                </a:extLst>
              </a:tr>
              <a:tr h="564517">
                <a:tc>
                  <a:txBody>
                    <a:bodyPr/>
                    <a:lstStyle/>
                    <a:p>
                      <a:pPr algn="ctr"/>
                      <a:r>
                        <a:rPr lang="en-US" sz="2400" dirty="0">
                          <a:latin typeface="Times New Roman" panose="02020603050405020304" pitchFamily="18" charset="0"/>
                          <a:cs typeface="Times New Roman" panose="02020603050405020304" pitchFamily="18" charset="0"/>
                        </a:rPr>
                        <a:t>Covid</a:t>
                      </a:r>
                      <a:endParaRPr lang="en-IN" sz="2400" dirty="0">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1.00</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0.95</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0.97</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20</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2179169"/>
                  </a:ext>
                </a:extLst>
              </a:tr>
              <a:tr h="564517">
                <a:tc>
                  <a:txBody>
                    <a:bodyPr/>
                    <a:lstStyle/>
                    <a:p>
                      <a:pPr algn="ctr"/>
                      <a:r>
                        <a:rPr lang="en-US" sz="2400" dirty="0">
                          <a:latin typeface="Times New Roman" panose="02020603050405020304" pitchFamily="18" charset="0"/>
                          <a:cs typeface="Times New Roman" panose="02020603050405020304" pitchFamily="18" charset="0"/>
                        </a:rPr>
                        <a:t>Normal</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0.95</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1.00</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0.98</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20</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0285108"/>
                  </a:ext>
                </a:extLst>
              </a:tr>
              <a:tr h="564517">
                <a:tc>
                  <a:txBody>
                    <a:bodyPr/>
                    <a:lstStyle/>
                    <a:p>
                      <a:pPr algn="ctr"/>
                      <a:endParaRPr lang="en-IN" sz="2400" dirty="0">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IN" sz="2400" dirty="0">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IN" sz="2400" dirty="0">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tcPr>
                </a:tc>
                <a:tc>
                  <a:txBody>
                    <a:bodyPr/>
                    <a:lstStyle/>
                    <a:p>
                      <a:pPr algn="ctr"/>
                      <a:endParaRPr lang="en-IN" sz="2400">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IN" sz="2400">
                        <a:latin typeface="Times New Roman" panose="02020603050405020304" pitchFamily="18" charset="0"/>
                        <a:cs typeface="Times New Roman" panose="02020603050405020304" pitchFamily="18" charset="0"/>
                      </a:endParaRPr>
                    </a:p>
                  </a:txBody>
                  <a:tcPr>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78151491"/>
                  </a:ext>
                </a:extLst>
              </a:tr>
              <a:tr h="564517">
                <a:tc>
                  <a:txBody>
                    <a:bodyPr/>
                    <a:lstStyle/>
                    <a:p>
                      <a:pPr algn="ctr"/>
                      <a:r>
                        <a:rPr lang="en-US" sz="2400" dirty="0">
                          <a:latin typeface="Times New Roman" panose="02020603050405020304" pitchFamily="18" charset="0"/>
                          <a:cs typeface="Times New Roman" panose="02020603050405020304" pitchFamily="18" charset="0"/>
                        </a:rPr>
                        <a:t>accuracy</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IN" sz="2400" dirty="0">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0.97</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dirty="0">
                          <a:latin typeface="Times New Roman" panose="02020603050405020304" pitchFamily="18" charset="0"/>
                          <a:cs typeface="Times New Roman" panose="02020603050405020304" pitchFamily="18" charset="0"/>
                        </a:rPr>
                        <a:t>40</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0226399"/>
                  </a:ext>
                </a:extLst>
              </a:tr>
              <a:tr h="913808">
                <a:tc>
                  <a:txBody>
                    <a:bodyPr/>
                    <a:lstStyle/>
                    <a:p>
                      <a:pPr algn="ctr"/>
                      <a:r>
                        <a:rPr lang="en-US" sz="2400" dirty="0">
                          <a:latin typeface="Times New Roman" panose="02020603050405020304" pitchFamily="18" charset="0"/>
                          <a:cs typeface="Times New Roman" panose="02020603050405020304" pitchFamily="18" charset="0"/>
                        </a:rPr>
                        <a:t>macro avg</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0.98</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0.97</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0.97</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40</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33353803"/>
                  </a:ext>
                </a:extLst>
              </a:tr>
              <a:tr h="1016132">
                <a:tc>
                  <a:txBody>
                    <a:bodyPr/>
                    <a:lstStyle/>
                    <a:p>
                      <a:pPr algn="ctr"/>
                      <a:r>
                        <a:rPr lang="en-US" sz="2400" dirty="0">
                          <a:latin typeface="Times New Roman" panose="02020603050405020304" pitchFamily="18" charset="0"/>
                          <a:cs typeface="Times New Roman" panose="02020603050405020304" pitchFamily="18" charset="0"/>
                        </a:rPr>
                        <a:t>weighted avg</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0.98</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0.97</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0.97</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40</a:t>
                      </a: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5649289"/>
                  </a:ext>
                </a:extLst>
              </a:tr>
            </a:tbl>
          </a:graphicData>
        </a:graphic>
      </p:graphicFrame>
      <p:sp>
        <p:nvSpPr>
          <p:cNvPr id="5" name="Title 1">
            <a:extLst>
              <a:ext uri="{FF2B5EF4-FFF2-40B4-BE49-F238E27FC236}">
                <a16:creationId xmlns:a16="http://schemas.microsoft.com/office/drawing/2014/main" id="{50EBAB07-A48F-4602-9DDF-4A0DFD87ABA6}"/>
              </a:ext>
            </a:extLst>
          </p:cNvPr>
          <p:cNvSpPr>
            <a:spLocks noGrp="1"/>
          </p:cNvSpPr>
          <p:nvPr>
            <p:ph type="title"/>
          </p:nvPr>
        </p:nvSpPr>
        <p:spPr>
          <a:xfrm>
            <a:off x="1187624" y="365126"/>
            <a:ext cx="7327726" cy="1325563"/>
          </a:xfrm>
        </p:spPr>
        <p:txBody>
          <a:bodyPr>
            <a:normAutofit/>
          </a:bodyPr>
          <a:lstStyle/>
          <a:p>
            <a:r>
              <a:rPr lang="en-US" sz="3990" b="1" dirty="0">
                <a:latin typeface="Times New Roman" panose="02020603050405020304" pitchFamily="18" charset="0"/>
                <a:cs typeface="Times New Roman" panose="02020603050405020304" pitchFamily="18" charset="0"/>
              </a:rPr>
              <a:t>Classification Report</a:t>
            </a:r>
            <a:endParaRPr lang="en-IN" sz="399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1574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4B181-DB00-453A-A574-16B5E47F0AD7}"/>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Confusion Matrix</a:t>
            </a:r>
            <a:endParaRPr lang="en-IN" b="1" dirty="0">
              <a:latin typeface="Times New Roman" panose="02020603050405020304" pitchFamily="18" charset="0"/>
              <a:cs typeface="Times New Roman" panose="02020603050405020304" pitchFamily="18" charset="0"/>
            </a:endParaRPr>
          </a:p>
        </p:txBody>
      </p:sp>
      <p:graphicFrame>
        <p:nvGraphicFramePr>
          <p:cNvPr id="4" name="Table 8">
            <a:extLst>
              <a:ext uri="{FF2B5EF4-FFF2-40B4-BE49-F238E27FC236}">
                <a16:creationId xmlns:a16="http://schemas.microsoft.com/office/drawing/2014/main" id="{B9B8CCFE-7C3E-4F6A-870E-1C9D2E374F39}"/>
              </a:ext>
            </a:extLst>
          </p:cNvPr>
          <p:cNvGraphicFramePr>
            <a:graphicFrameLocks noGrp="1"/>
          </p:cNvGraphicFramePr>
          <p:nvPr>
            <p:ph idx="1"/>
            <p:extLst>
              <p:ext uri="{D42A27DB-BD31-4B8C-83A1-F6EECF244321}">
                <p14:modId xmlns:p14="http://schemas.microsoft.com/office/powerpoint/2010/main" val="3650380117"/>
              </p:ext>
            </p:extLst>
          </p:nvPr>
        </p:nvGraphicFramePr>
        <p:xfrm>
          <a:off x="1835696" y="2564904"/>
          <a:ext cx="6410550" cy="3566160"/>
        </p:xfrm>
        <a:graphic>
          <a:graphicData uri="http://schemas.openxmlformats.org/drawingml/2006/table">
            <a:tbl>
              <a:tblPr firstRow="1" bandRow="1">
                <a:tableStyleId>{284E427A-3D55-4303-BF80-6455036E1DE7}</a:tableStyleId>
              </a:tblPr>
              <a:tblGrid>
                <a:gridCol w="538321">
                  <a:extLst>
                    <a:ext uri="{9D8B030D-6E8A-4147-A177-3AD203B41FA5}">
                      <a16:colId xmlns:a16="http://schemas.microsoft.com/office/drawing/2014/main" val="2382902905"/>
                    </a:ext>
                  </a:extLst>
                </a:gridCol>
                <a:gridCol w="2931778">
                  <a:extLst>
                    <a:ext uri="{9D8B030D-6E8A-4147-A177-3AD203B41FA5}">
                      <a16:colId xmlns:a16="http://schemas.microsoft.com/office/drawing/2014/main" val="3359739287"/>
                    </a:ext>
                  </a:extLst>
                </a:gridCol>
                <a:gridCol w="2940451">
                  <a:extLst>
                    <a:ext uri="{9D8B030D-6E8A-4147-A177-3AD203B41FA5}">
                      <a16:colId xmlns:a16="http://schemas.microsoft.com/office/drawing/2014/main" val="2299485411"/>
                    </a:ext>
                  </a:extLst>
                </a:gridCol>
              </a:tblGrid>
              <a:tr h="1298575">
                <a:tc>
                  <a:txBody>
                    <a:bodyPr/>
                    <a:lstStyle/>
                    <a:p>
                      <a:pPr algn="ctr"/>
                      <a:r>
                        <a:rPr lang="en-US" sz="2400" b="0" dirty="0">
                          <a:solidFill>
                            <a:schemeClr val="tx1"/>
                          </a:solidFill>
                          <a:latin typeface="Times New Roman" panose="02020603050405020304" pitchFamily="18" charset="0"/>
                          <a:cs typeface="Times New Roman" panose="02020603050405020304" pitchFamily="18" charset="0"/>
                        </a:rPr>
                        <a:t>0</a:t>
                      </a:r>
                      <a:endParaRPr lang="en-IN" sz="2400" b="0" dirty="0">
                        <a:solidFill>
                          <a:schemeClr val="tx1"/>
                        </a:solidFill>
                        <a:latin typeface="Times New Roman" panose="02020603050405020304" pitchFamily="18" charset="0"/>
                        <a:cs typeface="Times New Roman" panose="02020603050405020304" pitchFamily="18" charset="0"/>
                      </a:endParaRPr>
                    </a:p>
                  </a:txBody>
                  <a:tcPr vert="vert270" anchor="b">
                    <a:lnR w="12700" cap="flat" cmpd="sng" algn="ctr">
                      <a:solidFill>
                        <a:schemeClr val="tx1"/>
                      </a:solidFill>
                      <a:prstDash val="solid"/>
                      <a:round/>
                      <a:headEnd type="none" w="med" len="med"/>
                      <a:tailEnd type="none" w="med" len="med"/>
                    </a:lnR>
                  </a:tcPr>
                </a:tc>
                <a:tc>
                  <a:txBody>
                    <a:bodyPr/>
                    <a:lstStyle/>
                    <a:p>
                      <a:pPr algn="ctr"/>
                      <a:r>
                        <a:rPr lang="en-US" sz="2400" b="0" dirty="0">
                          <a:solidFill>
                            <a:schemeClr val="tx1"/>
                          </a:solidFill>
                          <a:latin typeface="Times New Roman" panose="02020603050405020304" pitchFamily="18" charset="0"/>
                          <a:cs typeface="Times New Roman" panose="02020603050405020304" pitchFamily="18" charset="0"/>
                        </a:rPr>
                        <a:t>True Neg</a:t>
                      </a:r>
                    </a:p>
                    <a:p>
                      <a:pPr algn="ctr"/>
                      <a:r>
                        <a:rPr lang="en-US" sz="2400" b="0" dirty="0">
                          <a:solidFill>
                            <a:schemeClr val="tx1"/>
                          </a:solidFill>
                          <a:latin typeface="Times New Roman" panose="02020603050405020304" pitchFamily="18" charset="0"/>
                          <a:cs typeface="Times New Roman" panose="02020603050405020304" pitchFamily="18" charset="0"/>
                        </a:rPr>
                        <a:t>19</a:t>
                      </a:r>
                    </a:p>
                    <a:p>
                      <a:pPr algn="ctr"/>
                      <a:r>
                        <a:rPr lang="en-US" sz="2400" b="0" dirty="0">
                          <a:solidFill>
                            <a:schemeClr val="tx1"/>
                          </a:solidFill>
                          <a:latin typeface="Times New Roman" panose="02020603050405020304" pitchFamily="18" charset="0"/>
                          <a:cs typeface="Times New Roman" panose="02020603050405020304" pitchFamily="18" charset="0"/>
                        </a:rPr>
                        <a:t>47.50%</a:t>
                      </a:r>
                      <a:endParaRPr lang="en-IN" sz="2400" b="0" dirty="0">
                        <a:solidFill>
                          <a:schemeClr val="tx1"/>
                        </a:solidFill>
                        <a:latin typeface="Times New Roman" panose="02020603050405020304" pitchFamily="18" charset="0"/>
                        <a:cs typeface="Times New Roman" panose="02020603050405020304" pitchFamily="18" charset="0"/>
                      </a:endParaRPr>
                    </a:p>
                    <a:p>
                      <a:pPr algn="ctr"/>
                      <a:endParaRPr lang="en-IN"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b="0" dirty="0">
                          <a:solidFill>
                            <a:schemeClr val="tx1"/>
                          </a:solidFill>
                          <a:latin typeface="Times New Roman" panose="02020603050405020304" pitchFamily="18" charset="0"/>
                          <a:cs typeface="Times New Roman" panose="02020603050405020304" pitchFamily="18" charset="0"/>
                        </a:rPr>
                        <a:t>False Pos</a:t>
                      </a:r>
                    </a:p>
                    <a:p>
                      <a:pPr algn="ctr"/>
                      <a:r>
                        <a:rPr lang="en-US" sz="2400" b="0" dirty="0">
                          <a:solidFill>
                            <a:schemeClr val="tx1"/>
                          </a:solidFill>
                          <a:latin typeface="Times New Roman" panose="02020603050405020304" pitchFamily="18" charset="0"/>
                          <a:cs typeface="Times New Roman" panose="02020603050405020304" pitchFamily="18" charset="0"/>
                        </a:rPr>
                        <a:t>1</a:t>
                      </a:r>
                    </a:p>
                    <a:p>
                      <a:pPr algn="ctr"/>
                      <a:r>
                        <a:rPr lang="en-US" sz="2400" b="0" dirty="0">
                          <a:solidFill>
                            <a:schemeClr val="tx1"/>
                          </a:solidFill>
                          <a:latin typeface="Times New Roman" panose="02020603050405020304" pitchFamily="18" charset="0"/>
                          <a:cs typeface="Times New Roman" panose="02020603050405020304" pitchFamily="18" charset="0"/>
                        </a:rPr>
                        <a:t>2.50%</a:t>
                      </a:r>
                      <a:endParaRPr lang="en-IN" sz="2400" b="0" dirty="0">
                        <a:solidFill>
                          <a:schemeClr val="tx1"/>
                        </a:solidFill>
                        <a:latin typeface="Times New Roman" panose="02020603050405020304" pitchFamily="18" charset="0"/>
                        <a:cs typeface="Times New Roman" panose="02020603050405020304" pitchFamily="18" charset="0"/>
                      </a:endParaRPr>
                    </a:p>
                    <a:p>
                      <a:pPr algn="ctr"/>
                      <a:endParaRPr lang="en-IN"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3741586"/>
                  </a:ext>
                </a:extLst>
              </a:tr>
              <a:tr h="1298575">
                <a:tc>
                  <a:txBody>
                    <a:bodyPr/>
                    <a:lstStyle/>
                    <a:p>
                      <a:pPr algn="ctr"/>
                      <a:r>
                        <a:rPr lang="en-US" sz="2400" dirty="0">
                          <a:latin typeface="Times New Roman" panose="02020603050405020304" pitchFamily="18" charset="0"/>
                          <a:cs typeface="Times New Roman" panose="02020603050405020304" pitchFamily="18" charset="0"/>
                        </a:rPr>
                        <a:t>1</a:t>
                      </a:r>
                      <a:endParaRPr lang="en-IN" sz="2400" dirty="0">
                        <a:latin typeface="Times New Roman" panose="02020603050405020304" pitchFamily="18" charset="0"/>
                        <a:cs typeface="Times New Roman" panose="02020603050405020304" pitchFamily="18" charset="0"/>
                      </a:endParaRPr>
                    </a:p>
                  </a:txBody>
                  <a:tcPr vert="vert270" anchor="b">
                    <a:lnR w="12700" cap="flat" cmpd="sng" algn="ctr">
                      <a:solidFill>
                        <a:schemeClr val="tx1"/>
                      </a:solidFill>
                      <a:prstDash val="solid"/>
                      <a:round/>
                      <a:headEnd type="none" w="med" len="med"/>
                      <a:tailEnd type="none" w="med" len="med"/>
                    </a:lnR>
                  </a:tcPr>
                </a:tc>
                <a:tc>
                  <a:txBody>
                    <a:bodyPr/>
                    <a:lstStyle/>
                    <a:p>
                      <a:pPr algn="ctr"/>
                      <a:r>
                        <a:rPr lang="en-US" sz="2400" dirty="0">
                          <a:latin typeface="Times New Roman" panose="02020603050405020304" pitchFamily="18" charset="0"/>
                          <a:cs typeface="Times New Roman" panose="02020603050405020304" pitchFamily="18" charset="0"/>
                        </a:rPr>
                        <a:t>False Neg</a:t>
                      </a:r>
                    </a:p>
                    <a:p>
                      <a:pPr algn="ctr"/>
                      <a:r>
                        <a:rPr lang="en-US" sz="2400" dirty="0">
                          <a:latin typeface="Times New Roman" panose="02020603050405020304" pitchFamily="18" charset="0"/>
                          <a:cs typeface="Times New Roman" panose="02020603050405020304" pitchFamily="18" charset="0"/>
                        </a:rPr>
                        <a:t>0</a:t>
                      </a:r>
                    </a:p>
                    <a:p>
                      <a:pPr algn="ctr"/>
                      <a:r>
                        <a:rPr lang="en-US" sz="2400" dirty="0">
                          <a:latin typeface="Times New Roman" panose="02020603050405020304" pitchFamily="18" charset="0"/>
                          <a:cs typeface="Times New Roman" panose="02020603050405020304" pitchFamily="18" charset="0"/>
                        </a:rPr>
                        <a:t>0.00%</a:t>
                      </a:r>
                      <a:endParaRPr lang="en-IN" sz="2400" dirty="0">
                        <a:latin typeface="Times New Roman" panose="02020603050405020304" pitchFamily="18" charset="0"/>
                        <a:cs typeface="Times New Roman" panose="02020603050405020304" pitchFamily="18" charset="0"/>
                      </a:endParaRPr>
                    </a:p>
                    <a:p>
                      <a:pPr algn="ct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Times New Roman" panose="02020603050405020304" pitchFamily="18" charset="0"/>
                          <a:cs typeface="Times New Roman" panose="02020603050405020304" pitchFamily="18" charset="0"/>
                        </a:rPr>
                        <a:t>True Pos</a:t>
                      </a:r>
                    </a:p>
                    <a:p>
                      <a:pPr algn="ctr"/>
                      <a:r>
                        <a:rPr lang="en-US" sz="2400" dirty="0">
                          <a:latin typeface="Times New Roman" panose="02020603050405020304" pitchFamily="18" charset="0"/>
                          <a:cs typeface="Times New Roman" panose="02020603050405020304" pitchFamily="18" charset="0"/>
                        </a:rPr>
                        <a:t>20</a:t>
                      </a:r>
                    </a:p>
                    <a:p>
                      <a:pPr algn="ctr"/>
                      <a:r>
                        <a:rPr lang="en-US" sz="2400" dirty="0">
                          <a:latin typeface="Times New Roman" panose="02020603050405020304" pitchFamily="18" charset="0"/>
                          <a:cs typeface="Times New Roman" panose="02020603050405020304" pitchFamily="18" charset="0"/>
                        </a:rPr>
                        <a:t>50.00%</a:t>
                      </a:r>
                      <a:endParaRPr lang="en-IN" sz="2400" dirty="0">
                        <a:latin typeface="Times New Roman" panose="02020603050405020304" pitchFamily="18" charset="0"/>
                        <a:cs typeface="Times New Roman" panose="02020603050405020304" pitchFamily="18" charset="0"/>
                      </a:endParaRPr>
                    </a:p>
                    <a:p>
                      <a:pPr algn="ctr"/>
                      <a:endParaRPr lang="en-IN"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81141022"/>
                  </a:ext>
                </a:extLst>
              </a:tr>
              <a:tr h="381934">
                <a:tc>
                  <a:txBody>
                    <a:bodyPr/>
                    <a:lstStyle/>
                    <a:p>
                      <a:endParaRPr lang="en-IN" sz="2400" dirty="0">
                        <a:latin typeface="Times New Roman" panose="02020603050405020304" pitchFamily="18" charset="0"/>
                        <a:cs typeface="Times New Roman" panose="02020603050405020304" pitchFamily="18" charset="0"/>
                      </a:endParaRPr>
                    </a:p>
                  </a:txBody>
                  <a:tcPr/>
                </a:tc>
                <a:tc>
                  <a:txBody>
                    <a:bodyPr/>
                    <a:lstStyle/>
                    <a:p>
                      <a:pPr algn="ctr"/>
                      <a:r>
                        <a:rPr lang="en-US" sz="2400" dirty="0">
                          <a:latin typeface="Times New Roman" panose="02020603050405020304" pitchFamily="18" charset="0"/>
                          <a:cs typeface="Times New Roman" panose="02020603050405020304" pitchFamily="18" charset="0"/>
                        </a:rPr>
                        <a:t>0</a:t>
                      </a:r>
                      <a:endParaRPr lang="en-IN" sz="2400" dirty="0">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tcPr>
                </a:tc>
                <a:tc>
                  <a:txBody>
                    <a:bodyPr/>
                    <a:lstStyle/>
                    <a:p>
                      <a:pPr algn="ctr"/>
                      <a:r>
                        <a:rPr lang="en-US" sz="2400" dirty="0">
                          <a:latin typeface="Times New Roman" panose="02020603050405020304" pitchFamily="18" charset="0"/>
                          <a:cs typeface="Times New Roman" panose="02020603050405020304" pitchFamily="18" charset="0"/>
                        </a:rPr>
                        <a:t>1</a:t>
                      </a:r>
                      <a:endParaRPr lang="en-IN" sz="2400" dirty="0">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195953518"/>
                  </a:ext>
                </a:extLst>
              </a:tr>
            </a:tbl>
          </a:graphicData>
        </a:graphic>
      </p:graphicFrame>
    </p:spTree>
    <p:extLst>
      <p:ext uri="{BB962C8B-B14F-4D97-AF65-F5344CB8AC3E}">
        <p14:creationId xmlns:p14="http://schemas.microsoft.com/office/powerpoint/2010/main" val="10351924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910E8-6B01-4B9C-B672-E3A9C75EF2EA}"/>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Graphs</a:t>
            </a:r>
            <a:endParaRPr lang="en-IN" b="1"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55F3AB37-6B51-4A3E-BAEC-B64AC3CC0A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9712" y="1604962"/>
            <a:ext cx="5616624" cy="4979409"/>
          </a:xfrm>
          <a:prstGeom prst="rect">
            <a:avLst/>
          </a:prstGeom>
        </p:spPr>
      </p:pic>
    </p:spTree>
    <p:extLst>
      <p:ext uri="{BB962C8B-B14F-4D97-AF65-F5344CB8AC3E}">
        <p14:creationId xmlns:p14="http://schemas.microsoft.com/office/powerpoint/2010/main" val="514034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19D66-EF69-4DF4-AD3B-40411307F313}"/>
              </a:ext>
            </a:extLst>
          </p:cNvPr>
          <p:cNvSpPr>
            <a:spLocks noGrp="1"/>
          </p:cNvSpPr>
          <p:nvPr>
            <p:ph type="title"/>
          </p:nvPr>
        </p:nvSpPr>
        <p:spPr>
          <a:xfrm>
            <a:off x="1187624" y="304801"/>
            <a:ext cx="7575376" cy="1035968"/>
          </a:xfrm>
        </p:spPr>
        <p:txBody>
          <a:bodyPr/>
          <a:lstStyle/>
          <a:p>
            <a:pPr defTabSz="407526" fontAlgn="auto">
              <a:spcAft>
                <a:spcPts val="0"/>
              </a:spcAft>
              <a:defRPr/>
            </a:pPr>
            <a:r>
              <a:rPr lang="en-US" sz="3991" b="1" dirty="0">
                <a:latin typeface="Times New Roman" panose="02020603050405020304" pitchFamily="18" charset="0"/>
                <a:cs typeface="Times New Roman" panose="02020603050405020304" pitchFamily="18" charset="0"/>
              </a:rPr>
              <a:t>Table of Content</a:t>
            </a:r>
            <a:endParaRPr lang="en-IN" sz="3991" b="1" dirty="0">
              <a:latin typeface="Times New Roman" panose="02020603050405020304" pitchFamily="18" charset="0"/>
              <a:cs typeface="Times New Roman" panose="02020603050405020304" pitchFamily="18" charset="0"/>
            </a:endParaRPr>
          </a:p>
        </p:txBody>
      </p:sp>
      <p:sp>
        <p:nvSpPr>
          <p:cNvPr id="4099" name="Content Placeholder 2">
            <a:extLst>
              <a:ext uri="{FF2B5EF4-FFF2-40B4-BE49-F238E27FC236}">
                <a16:creationId xmlns:a16="http://schemas.microsoft.com/office/drawing/2014/main" id="{3CC03361-EFC1-4463-B35D-317C0C72AE21}"/>
              </a:ext>
            </a:extLst>
          </p:cNvPr>
          <p:cNvSpPr>
            <a:spLocks noGrp="1"/>
          </p:cNvSpPr>
          <p:nvPr>
            <p:ph idx="1"/>
          </p:nvPr>
        </p:nvSpPr>
        <p:spPr>
          <a:xfrm>
            <a:off x="1981200" y="1828800"/>
            <a:ext cx="6477000" cy="3962400"/>
          </a:xfrm>
        </p:spPr>
        <p:txBody>
          <a:bodyPr/>
          <a:lstStyle/>
          <a:p>
            <a:pPr algn="just"/>
            <a:endParaRPr lang="en-US" altLang="en-US" sz="3200">
              <a:latin typeface="Times New Roman" panose="02020603050405020304" pitchFamily="18" charset="0"/>
              <a:cs typeface="Times New Roman" panose="02020603050405020304" pitchFamily="18" charset="0"/>
            </a:endParaRPr>
          </a:p>
          <a:p>
            <a:pPr algn="just"/>
            <a:endParaRPr lang="en-US" altLang="en-US" sz="3200">
              <a:latin typeface="Times New Roman" panose="02020603050405020304" pitchFamily="18" charset="0"/>
              <a:cs typeface="Times New Roman" panose="02020603050405020304" pitchFamily="18" charset="0"/>
            </a:endParaRPr>
          </a:p>
          <a:p>
            <a:pPr algn="just"/>
            <a:endParaRPr lang="en-IN" altLang="en-US" sz="320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95251A8E-EC11-4367-B9B1-8E651246F978}"/>
              </a:ext>
            </a:extLst>
          </p:cNvPr>
          <p:cNvGraphicFramePr>
            <a:graphicFrameLocks noGrp="1"/>
          </p:cNvGraphicFramePr>
          <p:nvPr>
            <p:extLst>
              <p:ext uri="{D42A27DB-BD31-4B8C-83A1-F6EECF244321}">
                <p14:modId xmlns:p14="http://schemas.microsoft.com/office/powerpoint/2010/main" val="3951959693"/>
              </p:ext>
            </p:extLst>
          </p:nvPr>
        </p:nvGraphicFramePr>
        <p:xfrm>
          <a:off x="2590800" y="1499836"/>
          <a:ext cx="5257800" cy="4605496"/>
        </p:xfrm>
        <a:graphic>
          <a:graphicData uri="http://schemas.openxmlformats.org/drawingml/2006/table">
            <a:tbl>
              <a:tblPr firstRow="1" bandRow="1">
                <a:tableStyleId>{7E9639D4-E3E2-4D34-9284-5A2195B3D0D7}</a:tableStyleId>
              </a:tblPr>
              <a:tblGrid>
                <a:gridCol w="838200">
                  <a:extLst>
                    <a:ext uri="{9D8B030D-6E8A-4147-A177-3AD203B41FA5}">
                      <a16:colId xmlns:a16="http://schemas.microsoft.com/office/drawing/2014/main" val="20000"/>
                    </a:ext>
                  </a:extLst>
                </a:gridCol>
                <a:gridCol w="4419600">
                  <a:extLst>
                    <a:ext uri="{9D8B030D-6E8A-4147-A177-3AD203B41FA5}">
                      <a16:colId xmlns:a16="http://schemas.microsoft.com/office/drawing/2014/main" val="20001"/>
                    </a:ext>
                  </a:extLst>
                </a:gridCol>
              </a:tblGrid>
              <a:tr h="327095">
                <a:tc>
                  <a:txBody>
                    <a:bodyPr/>
                    <a:lstStyle/>
                    <a:p>
                      <a:endParaRPr lang="en-IN" sz="1600" dirty="0"/>
                    </a:p>
                  </a:txBody>
                  <a:tcPr marT="45706" marB="45706">
                    <a:lnR w="12700" cap="flat" cmpd="sng" algn="ctr">
                      <a:solidFill>
                        <a:schemeClr val="tx1"/>
                      </a:solidFill>
                      <a:prstDash val="solid"/>
                      <a:round/>
                      <a:headEnd type="none" w="med" len="med"/>
                      <a:tailEnd type="none" w="med" len="med"/>
                    </a:lnR>
                  </a:tcPr>
                </a:tc>
                <a:tc>
                  <a:txBody>
                    <a:bodyPr/>
                    <a:lstStyle/>
                    <a:p>
                      <a:endParaRPr lang="en-IN" sz="1600" dirty="0"/>
                    </a:p>
                  </a:txBody>
                  <a:tcPr marT="45706" marB="45706">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0000"/>
                  </a:ext>
                </a:extLst>
              </a:tr>
              <a:tr h="594740">
                <a:tc>
                  <a:txBody>
                    <a:bodyPr/>
                    <a:lstStyle/>
                    <a:p>
                      <a:r>
                        <a:rPr lang="en-US" sz="1600" dirty="0"/>
                        <a:t>   1</a:t>
                      </a:r>
                    </a:p>
                    <a:p>
                      <a:endParaRPr lang="en-IN" sz="1600" dirty="0"/>
                    </a:p>
                  </a:txBody>
                  <a:tcPr marT="45706" marB="45706">
                    <a:lnR w="12700" cap="flat" cmpd="sng" algn="ctr">
                      <a:solidFill>
                        <a:schemeClr val="tx1"/>
                      </a:solidFill>
                      <a:prstDash val="solid"/>
                      <a:round/>
                      <a:headEnd type="none" w="med" len="med"/>
                      <a:tailEnd type="none" w="med" len="med"/>
                    </a:lnR>
                  </a:tcPr>
                </a:tc>
                <a:tc>
                  <a:txBody>
                    <a:bodyPr/>
                    <a:lstStyle/>
                    <a:p>
                      <a:pPr marL="0" marR="0" indent="0" algn="l" defTabSz="829452"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Introduction</a:t>
                      </a:r>
                    </a:p>
                  </a:txBody>
                  <a:tcPr marT="45706" marB="45706">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tcPr>
                </a:tc>
                <a:extLst>
                  <a:ext uri="{0D108BD9-81ED-4DB2-BD59-A6C34878D82A}">
                    <a16:rowId xmlns:a16="http://schemas.microsoft.com/office/drawing/2014/main" val="10001"/>
                  </a:ext>
                </a:extLst>
              </a:tr>
              <a:tr h="503717">
                <a:tc>
                  <a:txBody>
                    <a:bodyPr/>
                    <a:lstStyle/>
                    <a:p>
                      <a:r>
                        <a:rPr lang="en-US" sz="1600" dirty="0"/>
                        <a:t>    2</a:t>
                      </a:r>
                      <a:endParaRPr lang="en-IN" sz="1600" dirty="0"/>
                    </a:p>
                  </a:txBody>
                  <a:tcPr marT="45706" marB="45706">
                    <a:lnR w="12700" cap="flat" cmpd="sng" algn="ctr">
                      <a:solidFill>
                        <a:schemeClr val="tx1"/>
                      </a:solidFill>
                      <a:prstDash val="solid"/>
                      <a:round/>
                      <a:headEnd type="none" w="med" len="med"/>
                      <a:tailEnd type="none" w="med" len="med"/>
                    </a:lnR>
                  </a:tcPr>
                </a:tc>
                <a:tc>
                  <a:txBody>
                    <a:bodyPr/>
                    <a:lstStyle/>
                    <a:p>
                      <a:r>
                        <a:rPr lang="en-US" sz="1600" dirty="0"/>
                        <a:t>Objective</a:t>
                      </a:r>
                      <a:endParaRPr lang="en-IN" sz="1600" dirty="0"/>
                    </a:p>
                  </a:txBody>
                  <a:tcPr marT="45706" marB="45706">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67160605"/>
                  </a:ext>
                </a:extLst>
              </a:tr>
              <a:tr h="533470">
                <a:tc>
                  <a:txBody>
                    <a:bodyPr/>
                    <a:lstStyle/>
                    <a:p>
                      <a:r>
                        <a:rPr lang="en-US" sz="1600" dirty="0"/>
                        <a:t>    3</a:t>
                      </a:r>
                      <a:endParaRPr lang="en-IN" sz="1600" dirty="0"/>
                    </a:p>
                  </a:txBody>
                  <a:tcPr marT="45706" marB="45706">
                    <a:lnR w="12700" cap="flat" cmpd="sng" algn="ctr">
                      <a:solidFill>
                        <a:schemeClr val="tx1"/>
                      </a:solidFill>
                      <a:prstDash val="solid"/>
                      <a:round/>
                      <a:headEnd type="none" w="med" len="med"/>
                      <a:tailEnd type="none" w="med" len="med"/>
                    </a:lnR>
                  </a:tcPr>
                </a:tc>
                <a:tc>
                  <a:txBody>
                    <a:bodyPr/>
                    <a:lstStyle/>
                    <a:p>
                      <a:r>
                        <a:rPr lang="en-US" sz="1600" dirty="0">
                          <a:latin typeface="Times New Roman" panose="02020603050405020304" pitchFamily="18" charset="0"/>
                          <a:cs typeface="Times New Roman" panose="02020603050405020304" pitchFamily="18" charset="0"/>
                        </a:rPr>
                        <a:t>Data Set </a:t>
                      </a:r>
                      <a:endParaRPr lang="en-IN" sz="1600" dirty="0"/>
                    </a:p>
                  </a:txBody>
                  <a:tcPr marT="45706" marB="45706">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63362913"/>
                  </a:ext>
                </a:extLst>
              </a:tr>
              <a:tr h="503717">
                <a:tc>
                  <a:txBody>
                    <a:bodyPr/>
                    <a:lstStyle/>
                    <a:p>
                      <a:r>
                        <a:rPr lang="en-US" sz="1600" dirty="0"/>
                        <a:t>    5</a:t>
                      </a:r>
                      <a:endParaRPr lang="en-IN" sz="1600" dirty="0"/>
                    </a:p>
                  </a:txBody>
                  <a:tcPr marT="45706" marB="45706">
                    <a:lnR w="12700" cap="flat" cmpd="sng" algn="ctr">
                      <a:solidFill>
                        <a:schemeClr val="tx1"/>
                      </a:solidFill>
                      <a:prstDash val="solid"/>
                      <a:round/>
                      <a:headEnd type="none" w="med" len="med"/>
                      <a:tailEnd type="none" w="med" len="med"/>
                    </a:lnR>
                  </a:tcPr>
                </a:tc>
                <a:tc>
                  <a:txBody>
                    <a:bodyPr/>
                    <a:lstStyle/>
                    <a:p>
                      <a:r>
                        <a:rPr lang="en-US" sz="1600" dirty="0"/>
                        <a:t>Theoretical Background</a:t>
                      </a:r>
                      <a:endParaRPr lang="en-IN" sz="1600" dirty="0"/>
                    </a:p>
                  </a:txBody>
                  <a:tcPr marT="45706" marB="45706">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503717">
                <a:tc>
                  <a:txBody>
                    <a:bodyPr/>
                    <a:lstStyle/>
                    <a:p>
                      <a:r>
                        <a:rPr lang="en-US" sz="1600" dirty="0"/>
                        <a:t>    6</a:t>
                      </a:r>
                      <a:endParaRPr lang="en-IN" sz="1600" dirty="0"/>
                    </a:p>
                  </a:txBody>
                  <a:tcPr marT="45706" marB="45706">
                    <a:lnR w="12700" cap="flat" cmpd="sng" algn="ctr">
                      <a:solidFill>
                        <a:schemeClr val="tx1"/>
                      </a:solidFill>
                      <a:prstDash val="solid"/>
                      <a:round/>
                      <a:headEnd type="none" w="med" len="med"/>
                      <a:tailEnd type="none" w="med" len="med"/>
                    </a:lnR>
                  </a:tcPr>
                </a:tc>
                <a:tc>
                  <a:txBody>
                    <a:bodyPr/>
                    <a:lstStyle/>
                    <a:p>
                      <a:r>
                        <a:rPr lang="en-US" sz="1600" dirty="0"/>
                        <a:t>Flow Diagram</a:t>
                      </a:r>
                      <a:endParaRPr lang="en-IN" sz="1600" dirty="0"/>
                    </a:p>
                  </a:txBody>
                  <a:tcPr marT="45706" marB="45706">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34670658"/>
                  </a:ext>
                </a:extLst>
              </a:tr>
              <a:tr h="594740">
                <a:tc>
                  <a:txBody>
                    <a:bodyPr/>
                    <a:lstStyle/>
                    <a:p>
                      <a:r>
                        <a:rPr lang="en-US" sz="1600" dirty="0"/>
                        <a:t>    7</a:t>
                      </a:r>
                      <a:endParaRPr lang="en-IN" sz="1600" dirty="0"/>
                    </a:p>
                  </a:txBody>
                  <a:tcPr marT="45706" marB="45706">
                    <a:lnR w="12700" cap="flat" cmpd="sng" algn="ctr">
                      <a:solidFill>
                        <a:schemeClr val="tx1"/>
                      </a:solidFill>
                      <a:prstDash val="solid"/>
                      <a:round/>
                      <a:headEnd type="none" w="med" len="med"/>
                      <a:tailEnd type="none" w="med" len="med"/>
                    </a:lnR>
                  </a:tcPr>
                </a:tc>
                <a:tc>
                  <a:txBody>
                    <a:bodyPr/>
                    <a:lstStyle/>
                    <a:p>
                      <a:pPr marL="0" marR="0" indent="0" algn="l" defTabSz="829452"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Result</a:t>
                      </a:r>
                    </a:p>
                    <a:p>
                      <a:endParaRPr lang="en-IN" sz="1600" dirty="0"/>
                    </a:p>
                  </a:txBody>
                  <a:tcPr marT="45706" marB="45706">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473185">
                <a:tc>
                  <a:txBody>
                    <a:bodyPr/>
                    <a:lstStyle/>
                    <a:p>
                      <a:r>
                        <a:rPr lang="en-US" sz="1600" dirty="0"/>
                        <a:t>    8</a:t>
                      </a:r>
                      <a:endParaRPr lang="en-IN" sz="1600" dirty="0"/>
                    </a:p>
                  </a:txBody>
                  <a:tcPr marT="45706" marB="45706">
                    <a:lnR w="12700" cap="flat" cmpd="sng" algn="ctr">
                      <a:solidFill>
                        <a:schemeClr val="tx1"/>
                      </a:solidFill>
                      <a:prstDash val="solid"/>
                      <a:round/>
                      <a:headEnd type="none" w="med" len="med"/>
                      <a:tailEnd type="none" w="med" len="med"/>
                    </a:lnR>
                  </a:tcPr>
                </a:tc>
                <a:tc>
                  <a:txBody>
                    <a:bodyPr/>
                    <a:lstStyle/>
                    <a:p>
                      <a:pPr algn="just" eaLnBrk="1" fontAlgn="auto" hangingPunct="1">
                        <a:spcAft>
                          <a:spcPts val="0"/>
                        </a:spcAft>
                        <a:defRPr/>
                      </a:pPr>
                      <a:r>
                        <a:rPr lang="en-US" sz="1800" dirty="0">
                          <a:latin typeface="Times New Roman" panose="02020603050405020304" pitchFamily="18" charset="0"/>
                          <a:cs typeface="Times New Roman" panose="02020603050405020304" pitchFamily="18" charset="0"/>
                        </a:rPr>
                        <a:t>Conclusion</a:t>
                      </a:r>
                    </a:p>
                  </a:txBody>
                  <a:tcPr marT="45706" marB="45706">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5"/>
                  </a:ext>
                </a:extLst>
              </a:tr>
              <a:tr h="548126">
                <a:tc>
                  <a:txBody>
                    <a:bodyPr/>
                    <a:lstStyle/>
                    <a:p>
                      <a:r>
                        <a:rPr lang="en-US" sz="1600" dirty="0"/>
                        <a:t>    9</a:t>
                      </a:r>
                      <a:endParaRPr lang="en-IN" sz="1600" dirty="0"/>
                    </a:p>
                  </a:txBody>
                  <a:tcPr marT="45706" marB="45706">
                    <a:lnR w="12700" cap="flat" cmpd="sng" algn="ctr">
                      <a:solidFill>
                        <a:schemeClr val="tx1"/>
                      </a:solidFill>
                      <a:prstDash val="solid"/>
                      <a:round/>
                      <a:headEnd type="none" w="med" len="med"/>
                      <a:tailEnd type="none" w="med" len="med"/>
                    </a:lnR>
                  </a:tcPr>
                </a:tc>
                <a:tc>
                  <a:txBody>
                    <a:bodyPr/>
                    <a:lstStyle/>
                    <a:p>
                      <a:pPr algn="just" eaLnBrk="1" fontAlgn="auto" hangingPunct="1">
                        <a:spcAft>
                          <a:spcPts val="0"/>
                        </a:spcAft>
                        <a:defRPr/>
                      </a:pPr>
                      <a:r>
                        <a:rPr lang="en-US" sz="1800" dirty="0">
                          <a:latin typeface="Times New Roman" panose="02020603050405020304" pitchFamily="18" charset="0"/>
                          <a:cs typeface="Times New Roman" panose="02020603050405020304" pitchFamily="18" charset="0"/>
                        </a:rPr>
                        <a:t>References </a:t>
                      </a:r>
                    </a:p>
                  </a:txBody>
                  <a:tcPr marT="45706" marB="45706">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52955-8323-44F8-89EA-10CA548462A1}"/>
              </a:ext>
            </a:extLst>
          </p:cNvPr>
          <p:cNvSpPr>
            <a:spLocks noGrp="1"/>
          </p:cNvSpPr>
          <p:nvPr>
            <p:ph type="title"/>
          </p:nvPr>
        </p:nvSpPr>
        <p:spPr>
          <a:xfrm>
            <a:off x="1187624" y="365126"/>
            <a:ext cx="7327726" cy="1325563"/>
          </a:xfrm>
        </p:spPr>
        <p:txBody>
          <a:bodyPr>
            <a:normAutofit/>
          </a:bodyPr>
          <a:lstStyle/>
          <a:p>
            <a:r>
              <a:rPr lang="en-US" sz="3990" b="1" dirty="0">
                <a:latin typeface="Times New Roman" panose="02020603050405020304" pitchFamily="18" charset="0"/>
                <a:cs typeface="Times New Roman" panose="02020603050405020304" pitchFamily="18" charset="0"/>
              </a:rPr>
              <a:t>Conclusion</a:t>
            </a:r>
            <a:endParaRPr lang="en-IN" sz="399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4579B70-FBD7-4A53-ADAC-DB558D45F517}"/>
              </a:ext>
            </a:extLst>
          </p:cNvPr>
          <p:cNvSpPr>
            <a:spLocks noGrp="1"/>
          </p:cNvSpPr>
          <p:nvPr>
            <p:ph idx="1"/>
          </p:nvPr>
        </p:nvSpPr>
        <p:spPr>
          <a:xfrm>
            <a:off x="1979712" y="1604329"/>
            <a:ext cx="6700608" cy="3973378"/>
          </a:xfrm>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Detection of covid – 19 using CXR images is of vital importance for both doctor and patience to decrease the diagnostic time and reduce financial cost. CNN technique is capable of recognizing images for the  tasks taught. In this project several experiments were performed for the high accuracy detection of the covid -19 in CXR images using CNN (VGG16 model)</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13378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52955-8323-44F8-89EA-10CA548462A1}"/>
              </a:ext>
            </a:extLst>
          </p:cNvPr>
          <p:cNvSpPr>
            <a:spLocks noGrp="1"/>
          </p:cNvSpPr>
          <p:nvPr>
            <p:ph type="title"/>
          </p:nvPr>
        </p:nvSpPr>
        <p:spPr>
          <a:xfrm>
            <a:off x="1331640" y="365126"/>
            <a:ext cx="7183710" cy="1325563"/>
          </a:xfrm>
        </p:spPr>
        <p:txBody>
          <a:bodyPr>
            <a:normAutofit/>
          </a:bodyPr>
          <a:lstStyle/>
          <a:p>
            <a:r>
              <a:rPr lang="en-US" sz="3990" b="1" dirty="0">
                <a:latin typeface="Times New Roman" panose="02020603050405020304" pitchFamily="18" charset="0"/>
                <a:cs typeface="Times New Roman" panose="02020603050405020304" pitchFamily="18" charset="0"/>
              </a:rPr>
              <a:t>Reference</a:t>
            </a:r>
            <a:endParaRPr lang="en-IN" sz="399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4579B70-FBD7-4A53-ADAC-DB558D45F517}"/>
              </a:ext>
            </a:extLst>
          </p:cNvPr>
          <p:cNvSpPr>
            <a:spLocks noGrp="1"/>
          </p:cNvSpPr>
          <p:nvPr>
            <p:ph idx="1"/>
          </p:nvPr>
        </p:nvSpPr>
        <p:spPr>
          <a:xfrm>
            <a:off x="1979712" y="1604328"/>
            <a:ext cx="6700608" cy="5253671"/>
          </a:xfrm>
        </p:spPr>
        <p:txBody>
          <a:bodyPr>
            <a:normAutofit fontScale="77500" lnSpcReduction="20000"/>
          </a:bodyPr>
          <a:lstStyle/>
          <a:p>
            <a:pPr marL="0" indent="0" algn="just">
              <a:buNone/>
            </a:pPr>
            <a:r>
              <a:rPr lang="en-IN" sz="1600" b="0" i="0" dirty="0">
                <a:solidFill>
                  <a:srgbClr val="000000"/>
                </a:solidFill>
                <a:effectLst/>
                <a:latin typeface="Times New Roman" panose="02020603050405020304" pitchFamily="18" charset="0"/>
              </a:rPr>
              <a:t>1. Wu F., Zhao S., Yu B. A new coronavirus associated with human respiratory disease in China. </a:t>
            </a:r>
            <a:r>
              <a:rPr lang="en-IN" sz="1600" b="0" i="1" dirty="0">
                <a:solidFill>
                  <a:srgbClr val="000000"/>
                </a:solidFill>
                <a:effectLst/>
                <a:latin typeface="Times New Roman" panose="02020603050405020304" pitchFamily="18" charset="0"/>
              </a:rPr>
              <a:t>Nature. </a:t>
            </a:r>
            <a:r>
              <a:rPr lang="en-IN" sz="1600" b="0" i="0" dirty="0">
                <a:solidFill>
                  <a:srgbClr val="000000"/>
                </a:solidFill>
                <a:effectLst/>
                <a:latin typeface="Times New Roman" panose="02020603050405020304" pitchFamily="18" charset="0"/>
              </a:rPr>
              <a:t>2020;579(7798):265–269. [</a:t>
            </a:r>
            <a:r>
              <a:rPr lang="en-IN" sz="1600" b="0" i="0" dirty="0">
                <a:solidFill>
                  <a:srgbClr val="2F4A8B"/>
                </a:solidFill>
                <a:effectLst/>
                <a:latin typeface="Times New Roman" panose="02020603050405020304" pitchFamily="18" charset="0"/>
                <a:hlinkClick r:id="rId2"/>
              </a:rPr>
              <a:t>PMC free article</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3"/>
              </a:rPr>
              <a:t>PubMed</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4"/>
              </a:rPr>
              <a:t>Google Scholar</a:t>
            </a:r>
            <a:r>
              <a:rPr lang="en-IN" sz="1600" b="0" i="0" dirty="0">
                <a:solidFill>
                  <a:srgbClr val="000000"/>
                </a:solidFill>
                <a:effectLst/>
                <a:latin typeface="Times New Roman" panose="02020603050405020304" pitchFamily="18" charset="0"/>
              </a:rPr>
              <a:t>]</a:t>
            </a:r>
          </a:p>
          <a:p>
            <a:pPr marL="0" indent="0" algn="just">
              <a:buNone/>
            </a:pPr>
            <a:r>
              <a:rPr lang="en-IN" sz="1600" b="0" i="0" dirty="0">
                <a:solidFill>
                  <a:srgbClr val="000000"/>
                </a:solidFill>
                <a:effectLst/>
                <a:latin typeface="Times New Roman" panose="02020603050405020304" pitchFamily="18" charset="0"/>
              </a:rPr>
              <a:t>2. Huang C., Wang Y. Clinical features of patients infected with 2019 novel coronavirus in Wuhan, China. </a:t>
            </a:r>
            <a:r>
              <a:rPr lang="en-IN" sz="1600" b="0" i="1" dirty="0">
                <a:solidFill>
                  <a:srgbClr val="000000"/>
                </a:solidFill>
                <a:effectLst/>
                <a:latin typeface="Times New Roman" panose="02020603050405020304" pitchFamily="18" charset="0"/>
              </a:rPr>
              <a:t>Lancet. </a:t>
            </a:r>
            <a:r>
              <a:rPr lang="en-IN" sz="1600" b="0" i="0" dirty="0">
                <a:solidFill>
                  <a:srgbClr val="000000"/>
                </a:solidFill>
                <a:effectLst/>
                <a:latin typeface="Times New Roman" panose="02020603050405020304" pitchFamily="18" charset="0"/>
              </a:rPr>
              <a:t>2020;395(10223):497–506. [</a:t>
            </a:r>
            <a:r>
              <a:rPr lang="en-IN" sz="1600" b="0" i="0" dirty="0">
                <a:solidFill>
                  <a:srgbClr val="2F4A8B"/>
                </a:solidFill>
                <a:effectLst/>
                <a:latin typeface="Times New Roman" panose="02020603050405020304" pitchFamily="18" charset="0"/>
                <a:hlinkClick r:id="rId5"/>
              </a:rPr>
              <a:t>PMC free article</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6"/>
              </a:rPr>
              <a:t>PubMed</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7"/>
              </a:rPr>
              <a:t>Google Scholar</a:t>
            </a:r>
            <a:r>
              <a:rPr lang="en-IN" sz="1600" b="0" i="0" dirty="0">
                <a:solidFill>
                  <a:srgbClr val="000000"/>
                </a:solidFill>
                <a:effectLst/>
                <a:latin typeface="Times New Roman" panose="02020603050405020304" pitchFamily="18" charset="0"/>
              </a:rPr>
              <a:t>]</a:t>
            </a:r>
          </a:p>
          <a:p>
            <a:pPr marL="0" indent="0" algn="just">
              <a:buNone/>
            </a:pPr>
            <a:r>
              <a:rPr lang="en-IN" sz="1600" b="0" i="0" dirty="0">
                <a:solidFill>
                  <a:srgbClr val="000000"/>
                </a:solidFill>
                <a:effectLst/>
                <a:latin typeface="Times New Roman" panose="02020603050405020304" pitchFamily="18" charset="0"/>
              </a:rPr>
              <a:t>3. World Health Organization . World Health Organization (WHO); 2020. Pneumonia of Unknown Cause–China. Emergencies Preparedness, Response, Disease Outbreak News. [</a:t>
            </a:r>
            <a:r>
              <a:rPr lang="en-IN" sz="1600" b="0" i="0" dirty="0">
                <a:solidFill>
                  <a:srgbClr val="2F4A8B"/>
                </a:solidFill>
                <a:effectLst/>
                <a:latin typeface="Times New Roman" panose="02020603050405020304" pitchFamily="18" charset="0"/>
                <a:hlinkClick r:id="rId8"/>
              </a:rPr>
              <a:t>Google Scholar</a:t>
            </a:r>
            <a:r>
              <a:rPr lang="en-IN" sz="1600" b="0" i="0" dirty="0">
                <a:solidFill>
                  <a:srgbClr val="000000"/>
                </a:solidFill>
                <a:effectLst/>
                <a:latin typeface="Times New Roman" panose="02020603050405020304" pitchFamily="18" charset="0"/>
              </a:rPr>
              <a:t>]</a:t>
            </a:r>
          </a:p>
          <a:p>
            <a:pPr marL="0" indent="0" algn="just">
              <a:buNone/>
            </a:pPr>
            <a:r>
              <a:rPr lang="en-IN" sz="1600" b="0" i="0" dirty="0">
                <a:solidFill>
                  <a:srgbClr val="000000"/>
                </a:solidFill>
                <a:effectLst/>
                <a:latin typeface="Times New Roman" panose="02020603050405020304" pitchFamily="18" charset="0"/>
              </a:rPr>
              <a:t>4. Wu Z., McGoogan J.M. Characteristics of and important lessons from the coronavirus disease 2019 (COVID-19) outbreak in China: summary of a report of 72 314 cases from the Chinese </a:t>
            </a:r>
            <a:r>
              <a:rPr lang="en-IN" sz="1600" b="0" i="0" dirty="0" err="1">
                <a:solidFill>
                  <a:srgbClr val="000000"/>
                </a:solidFill>
                <a:effectLst/>
                <a:latin typeface="Times New Roman" panose="02020603050405020304" pitchFamily="18" charset="0"/>
              </a:rPr>
              <a:t>Center</a:t>
            </a:r>
            <a:r>
              <a:rPr lang="en-IN" sz="1600" b="0" i="0" dirty="0">
                <a:solidFill>
                  <a:srgbClr val="000000"/>
                </a:solidFill>
                <a:effectLst/>
                <a:latin typeface="Times New Roman" panose="02020603050405020304" pitchFamily="18" charset="0"/>
              </a:rPr>
              <a:t> for Disease Control and Prevention. </a:t>
            </a:r>
            <a:r>
              <a:rPr lang="en-IN" sz="1600" b="0" i="1" dirty="0">
                <a:solidFill>
                  <a:srgbClr val="000000"/>
                </a:solidFill>
                <a:effectLst/>
                <a:latin typeface="Times New Roman" panose="02020603050405020304" pitchFamily="18" charset="0"/>
              </a:rPr>
              <a:t>Jama. </a:t>
            </a:r>
            <a:r>
              <a:rPr lang="en-IN" sz="1600" b="0" i="0" dirty="0">
                <a:solidFill>
                  <a:srgbClr val="000000"/>
                </a:solidFill>
                <a:effectLst/>
                <a:latin typeface="Times New Roman" panose="02020603050405020304" pitchFamily="18" charset="0"/>
              </a:rPr>
              <a:t>2020;323(13):1239–1242. [</a:t>
            </a:r>
            <a:r>
              <a:rPr lang="en-IN" sz="1600" b="0" i="0" dirty="0">
                <a:solidFill>
                  <a:srgbClr val="2F4A8B"/>
                </a:solidFill>
                <a:effectLst/>
                <a:latin typeface="Times New Roman" panose="02020603050405020304" pitchFamily="18" charset="0"/>
                <a:hlinkClick r:id="rId9"/>
              </a:rPr>
              <a:t>PubMed</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10"/>
              </a:rPr>
              <a:t>Google Scholar</a:t>
            </a:r>
            <a:r>
              <a:rPr lang="en-IN" sz="1600" b="0" i="0" dirty="0">
                <a:solidFill>
                  <a:srgbClr val="000000"/>
                </a:solidFill>
                <a:effectLst/>
                <a:latin typeface="Times New Roman" panose="02020603050405020304" pitchFamily="18" charset="0"/>
              </a:rPr>
              <a:t>]</a:t>
            </a:r>
          </a:p>
          <a:p>
            <a:pPr marL="0" indent="0" algn="just">
              <a:buNone/>
            </a:pPr>
            <a:r>
              <a:rPr lang="en-IN" sz="1600" b="0" i="0" dirty="0">
                <a:solidFill>
                  <a:srgbClr val="000000"/>
                </a:solidFill>
                <a:effectLst/>
                <a:latin typeface="Times New Roman" panose="02020603050405020304" pitchFamily="18" charset="0"/>
              </a:rPr>
              <a:t>5. </a:t>
            </a:r>
            <a:r>
              <a:rPr lang="en-IN" sz="1600" b="0" i="0" dirty="0" err="1">
                <a:solidFill>
                  <a:srgbClr val="000000"/>
                </a:solidFill>
                <a:effectLst/>
                <a:latin typeface="Times New Roman" panose="02020603050405020304" pitchFamily="18" charset="0"/>
              </a:rPr>
              <a:t>Holshue</a:t>
            </a:r>
            <a:r>
              <a:rPr lang="en-IN" sz="1600" b="0" i="0" dirty="0">
                <a:solidFill>
                  <a:srgbClr val="000000"/>
                </a:solidFill>
                <a:effectLst/>
                <a:latin typeface="Times New Roman" panose="02020603050405020304" pitchFamily="18" charset="0"/>
              </a:rPr>
              <a:t> M.L., </a:t>
            </a:r>
            <a:r>
              <a:rPr lang="en-IN" sz="1600" b="0" i="0" dirty="0" err="1">
                <a:solidFill>
                  <a:srgbClr val="000000"/>
                </a:solidFill>
                <a:effectLst/>
                <a:latin typeface="Times New Roman" panose="02020603050405020304" pitchFamily="18" charset="0"/>
              </a:rPr>
              <a:t>DeBolt</a:t>
            </a:r>
            <a:r>
              <a:rPr lang="en-IN" sz="1600" b="0" i="0" dirty="0">
                <a:solidFill>
                  <a:srgbClr val="000000"/>
                </a:solidFill>
                <a:effectLst/>
                <a:latin typeface="Times New Roman" panose="02020603050405020304" pitchFamily="18" charset="0"/>
              </a:rPr>
              <a:t> C. First case of 2019 novel coronavirus in the United States. </a:t>
            </a:r>
            <a:r>
              <a:rPr lang="en-IN" sz="1600" b="0" i="1" dirty="0">
                <a:solidFill>
                  <a:srgbClr val="000000"/>
                </a:solidFill>
                <a:effectLst/>
                <a:latin typeface="Times New Roman" panose="02020603050405020304" pitchFamily="18" charset="0"/>
              </a:rPr>
              <a:t>N. Engl. J. Med. </a:t>
            </a:r>
            <a:r>
              <a:rPr lang="en-IN" sz="1600" b="0" i="0" dirty="0">
                <a:solidFill>
                  <a:srgbClr val="000000"/>
                </a:solidFill>
                <a:effectLst/>
                <a:latin typeface="Times New Roman" panose="02020603050405020304" pitchFamily="18" charset="0"/>
              </a:rPr>
              <a:t>2020;328:929–936. [</a:t>
            </a:r>
            <a:r>
              <a:rPr lang="en-IN" sz="1600" b="0" i="0" dirty="0">
                <a:solidFill>
                  <a:srgbClr val="2F4A8B"/>
                </a:solidFill>
                <a:effectLst/>
                <a:latin typeface="Times New Roman" panose="02020603050405020304" pitchFamily="18" charset="0"/>
                <a:hlinkClick r:id="rId11"/>
              </a:rPr>
              <a:t>PMC free article</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12"/>
              </a:rPr>
              <a:t>PubMed</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13"/>
              </a:rPr>
              <a:t>Google Scholar</a:t>
            </a:r>
            <a:r>
              <a:rPr lang="en-IN" sz="1600" b="0" i="0" dirty="0">
                <a:solidFill>
                  <a:srgbClr val="000000"/>
                </a:solidFill>
                <a:effectLst/>
                <a:latin typeface="Times New Roman" panose="02020603050405020304" pitchFamily="18" charset="0"/>
              </a:rPr>
              <a:t>]</a:t>
            </a:r>
          </a:p>
          <a:p>
            <a:pPr marL="0" indent="0" algn="just">
              <a:buNone/>
            </a:pPr>
            <a:r>
              <a:rPr lang="en-IN" sz="1600" b="0" i="0" dirty="0">
                <a:solidFill>
                  <a:srgbClr val="000000"/>
                </a:solidFill>
                <a:effectLst/>
                <a:latin typeface="Times New Roman" panose="02020603050405020304" pitchFamily="18" charset="0"/>
              </a:rPr>
              <a:t>6. Kong W., Agarwal P.P. Chest imaging appearance of COVID-19 infection. </a:t>
            </a:r>
            <a:r>
              <a:rPr lang="en-IN" sz="1600" b="0" i="1" dirty="0">
                <a:solidFill>
                  <a:srgbClr val="000000"/>
                </a:solidFill>
                <a:effectLst/>
                <a:latin typeface="Times New Roman" panose="02020603050405020304" pitchFamily="18" charset="0"/>
              </a:rPr>
              <a:t>Radiology: Cardiothoracic Imaging. </a:t>
            </a:r>
            <a:r>
              <a:rPr lang="en-IN" sz="1600" b="0" i="0" dirty="0">
                <a:solidFill>
                  <a:srgbClr val="000000"/>
                </a:solidFill>
                <a:effectLst/>
                <a:latin typeface="Times New Roman" panose="02020603050405020304" pitchFamily="18" charset="0"/>
              </a:rPr>
              <a:t>2020;2(1) [</a:t>
            </a:r>
            <a:r>
              <a:rPr lang="en-IN" sz="1600" b="0" i="0" dirty="0">
                <a:solidFill>
                  <a:srgbClr val="2F4A8B"/>
                </a:solidFill>
                <a:effectLst/>
                <a:latin typeface="Times New Roman" panose="02020603050405020304" pitchFamily="18" charset="0"/>
                <a:hlinkClick r:id="rId14"/>
              </a:rPr>
              <a:t>Google Scholar</a:t>
            </a:r>
            <a:r>
              <a:rPr lang="en-IN" sz="1600" b="0" i="0" dirty="0">
                <a:solidFill>
                  <a:srgbClr val="000000"/>
                </a:solidFill>
                <a:effectLst/>
                <a:latin typeface="Times New Roman" panose="02020603050405020304" pitchFamily="18" charset="0"/>
              </a:rPr>
              <a:t>]</a:t>
            </a:r>
          </a:p>
          <a:p>
            <a:pPr marL="0" indent="0" algn="just">
              <a:buNone/>
            </a:pPr>
            <a:r>
              <a:rPr lang="en-IN" sz="1600" b="0" i="0" dirty="0">
                <a:solidFill>
                  <a:srgbClr val="000000"/>
                </a:solidFill>
                <a:effectLst/>
                <a:latin typeface="Times New Roman" panose="02020603050405020304" pitchFamily="18" charset="0"/>
              </a:rPr>
              <a:t>7. Singhal T. A review of coronavirus disease-2019 (COVID-19) </a:t>
            </a:r>
            <a:r>
              <a:rPr lang="en-IN" sz="1600" b="0" i="1" dirty="0">
                <a:solidFill>
                  <a:srgbClr val="000000"/>
                </a:solidFill>
                <a:effectLst/>
                <a:latin typeface="Times New Roman" panose="02020603050405020304" pitchFamily="18" charset="0"/>
              </a:rPr>
              <a:t>Indian J. </a:t>
            </a:r>
            <a:r>
              <a:rPr lang="en-IN" sz="1600" b="0" i="1" dirty="0" err="1">
                <a:solidFill>
                  <a:srgbClr val="000000"/>
                </a:solidFill>
                <a:effectLst/>
                <a:latin typeface="Times New Roman" panose="02020603050405020304" pitchFamily="18" charset="0"/>
              </a:rPr>
              <a:t>Pediatr</a:t>
            </a:r>
            <a:r>
              <a:rPr lang="en-IN" sz="1600" b="0" i="1" dirty="0">
                <a:solidFill>
                  <a:srgbClr val="000000"/>
                </a:solidFill>
                <a:effectLst/>
                <a:latin typeface="Times New Roman" panose="02020603050405020304" pitchFamily="18" charset="0"/>
              </a:rPr>
              <a:t>. </a:t>
            </a:r>
            <a:r>
              <a:rPr lang="en-IN" sz="1600" b="0" i="0" dirty="0">
                <a:solidFill>
                  <a:srgbClr val="000000"/>
                </a:solidFill>
                <a:effectLst/>
                <a:latin typeface="Times New Roman" panose="02020603050405020304" pitchFamily="18" charset="0"/>
              </a:rPr>
              <a:t>2020;87:281–286. [</a:t>
            </a:r>
            <a:r>
              <a:rPr lang="en-IN" sz="1600" b="0" i="0" dirty="0">
                <a:solidFill>
                  <a:srgbClr val="2F4A8B"/>
                </a:solidFill>
                <a:effectLst/>
                <a:latin typeface="Times New Roman" panose="02020603050405020304" pitchFamily="18" charset="0"/>
                <a:hlinkClick r:id="rId15"/>
              </a:rPr>
              <a:t>PMC free article</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16"/>
              </a:rPr>
              <a:t>PubMed</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17"/>
              </a:rPr>
              <a:t>Google Scholar</a:t>
            </a:r>
            <a:r>
              <a:rPr lang="en-IN" sz="1600" b="0" i="0" dirty="0">
                <a:solidFill>
                  <a:srgbClr val="000000"/>
                </a:solidFill>
                <a:effectLst/>
                <a:latin typeface="Times New Roman" panose="02020603050405020304" pitchFamily="18" charset="0"/>
              </a:rPr>
              <a:t>]</a:t>
            </a:r>
          </a:p>
          <a:p>
            <a:pPr marL="0" indent="0" algn="just">
              <a:buNone/>
            </a:pPr>
            <a:r>
              <a:rPr lang="en-IN" sz="1600" b="0" i="0" dirty="0">
                <a:solidFill>
                  <a:srgbClr val="000000"/>
                </a:solidFill>
                <a:effectLst/>
                <a:latin typeface="Times New Roman" panose="02020603050405020304" pitchFamily="18" charset="0"/>
              </a:rPr>
              <a:t>8. Zu Z.Y., Jiang M.D., Xu P.P., Chen W., Ni Q.Q., Lu G.M., Zhang L.J. Coronavirus disease 2019 (COVID-19): a perspective from China. </a:t>
            </a:r>
            <a:r>
              <a:rPr lang="en-IN" sz="1600" b="0" i="1" dirty="0">
                <a:solidFill>
                  <a:srgbClr val="000000"/>
                </a:solidFill>
                <a:effectLst/>
                <a:latin typeface="Times New Roman" panose="02020603050405020304" pitchFamily="18" charset="0"/>
              </a:rPr>
              <a:t>Radiology. </a:t>
            </a:r>
            <a:r>
              <a:rPr lang="en-IN" sz="1600" b="0" i="0" dirty="0">
                <a:solidFill>
                  <a:srgbClr val="000000"/>
                </a:solidFill>
                <a:effectLst/>
                <a:latin typeface="Times New Roman" panose="02020603050405020304" pitchFamily="18" charset="0"/>
              </a:rPr>
              <a:t>2020 </a:t>
            </a:r>
            <a:r>
              <a:rPr lang="en-IN" sz="1600" b="0" i="0" dirty="0" err="1">
                <a:solidFill>
                  <a:srgbClr val="000000"/>
                </a:solidFill>
                <a:effectLst/>
                <a:latin typeface="Times New Roman" panose="02020603050405020304" pitchFamily="18" charset="0"/>
              </a:rPr>
              <a:t>doi</a:t>
            </a:r>
            <a:r>
              <a:rPr lang="en-IN" sz="1600" b="0" i="0" dirty="0">
                <a:solidFill>
                  <a:srgbClr val="000000"/>
                </a:solidFill>
                <a:effectLst/>
                <a:latin typeface="Times New Roman" panose="02020603050405020304" pitchFamily="18" charset="0"/>
              </a:rPr>
              <a:t>: 10.1148/radiol.2020200490. In press. [</a:t>
            </a:r>
            <a:r>
              <a:rPr lang="en-IN" sz="1600" b="0" i="0" dirty="0">
                <a:solidFill>
                  <a:srgbClr val="2F4A8B"/>
                </a:solidFill>
                <a:effectLst/>
                <a:latin typeface="Times New Roman" panose="02020603050405020304" pitchFamily="18" charset="0"/>
                <a:hlinkClick r:id="rId18"/>
              </a:rPr>
              <a:t>PMC free article</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19"/>
              </a:rPr>
              <a:t>PubMed</a:t>
            </a:r>
            <a:r>
              <a:rPr lang="en-IN" sz="1600" b="0" i="0" dirty="0">
                <a:solidFill>
                  <a:srgbClr val="000000"/>
                </a:solidFill>
                <a:effectLst/>
                <a:latin typeface="Times New Roman" panose="02020603050405020304" pitchFamily="18" charset="0"/>
              </a:rPr>
              <a:t>] [</a:t>
            </a:r>
            <a:r>
              <a:rPr lang="en-IN" sz="1600" b="0" i="0" dirty="0" err="1">
                <a:solidFill>
                  <a:srgbClr val="2F4A8B"/>
                </a:solidFill>
                <a:effectLst/>
                <a:latin typeface="Times New Roman" panose="02020603050405020304" pitchFamily="18" charset="0"/>
                <a:hlinkClick r:id="rId20"/>
              </a:rPr>
              <a:t>CrossRef</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21"/>
              </a:rPr>
              <a:t>Google Scholar</a:t>
            </a:r>
            <a:r>
              <a:rPr lang="en-IN" sz="1600" b="0" i="0" dirty="0">
                <a:solidFill>
                  <a:srgbClr val="000000"/>
                </a:solidFill>
                <a:effectLst/>
                <a:latin typeface="Times New Roman" panose="02020603050405020304" pitchFamily="18" charset="0"/>
              </a:rPr>
              <a:t>]</a:t>
            </a:r>
          </a:p>
          <a:p>
            <a:pPr marL="0" indent="0" algn="just">
              <a:buNone/>
            </a:pPr>
            <a:r>
              <a:rPr lang="en-IN" sz="1600" b="0" i="0" dirty="0">
                <a:solidFill>
                  <a:srgbClr val="000000"/>
                </a:solidFill>
                <a:effectLst/>
                <a:latin typeface="Times New Roman" panose="02020603050405020304" pitchFamily="18" charset="0"/>
              </a:rPr>
              <a:t>9. </a:t>
            </a:r>
            <a:r>
              <a:rPr lang="en-IN" sz="1600" b="0" i="0" dirty="0" err="1">
                <a:solidFill>
                  <a:srgbClr val="000000"/>
                </a:solidFill>
                <a:effectLst/>
                <a:latin typeface="Times New Roman" panose="02020603050405020304" pitchFamily="18" charset="0"/>
              </a:rPr>
              <a:t>Kanne</a:t>
            </a:r>
            <a:r>
              <a:rPr lang="en-IN" sz="1600" b="0" i="0" dirty="0">
                <a:solidFill>
                  <a:srgbClr val="000000"/>
                </a:solidFill>
                <a:effectLst/>
                <a:latin typeface="Times New Roman" panose="02020603050405020304" pitchFamily="18" charset="0"/>
              </a:rPr>
              <a:t> J.P., Little B.P., Chung J.H., Elicker B.M., </a:t>
            </a:r>
            <a:r>
              <a:rPr lang="en-IN" sz="1600" b="0" i="0" dirty="0" err="1">
                <a:solidFill>
                  <a:srgbClr val="000000"/>
                </a:solidFill>
                <a:effectLst/>
                <a:latin typeface="Times New Roman" panose="02020603050405020304" pitchFamily="18" charset="0"/>
              </a:rPr>
              <a:t>Ketai</a:t>
            </a:r>
            <a:r>
              <a:rPr lang="en-IN" sz="1600" b="0" i="0" dirty="0">
                <a:solidFill>
                  <a:srgbClr val="000000"/>
                </a:solidFill>
                <a:effectLst/>
                <a:latin typeface="Times New Roman" panose="02020603050405020304" pitchFamily="18" charset="0"/>
              </a:rPr>
              <a:t> L.H. Essentials for radiologists on COVID-19: an update—radiology scientific expert panel. </a:t>
            </a:r>
            <a:r>
              <a:rPr lang="en-IN" sz="1600" b="0" i="1" dirty="0">
                <a:solidFill>
                  <a:srgbClr val="000000"/>
                </a:solidFill>
                <a:effectLst/>
                <a:latin typeface="Times New Roman" panose="02020603050405020304" pitchFamily="18" charset="0"/>
              </a:rPr>
              <a:t>Radiology. </a:t>
            </a:r>
            <a:r>
              <a:rPr lang="en-IN" sz="1600" b="0" i="0" dirty="0">
                <a:solidFill>
                  <a:srgbClr val="000000"/>
                </a:solidFill>
                <a:effectLst/>
                <a:latin typeface="Times New Roman" panose="02020603050405020304" pitchFamily="18" charset="0"/>
              </a:rPr>
              <a:t>2020 </a:t>
            </a:r>
            <a:r>
              <a:rPr lang="en-IN" sz="1600" b="0" i="0" dirty="0" err="1">
                <a:solidFill>
                  <a:srgbClr val="000000"/>
                </a:solidFill>
                <a:effectLst/>
                <a:latin typeface="Times New Roman" panose="02020603050405020304" pitchFamily="18" charset="0"/>
              </a:rPr>
              <a:t>doi</a:t>
            </a:r>
            <a:r>
              <a:rPr lang="en-IN" sz="1600" b="0" i="0" dirty="0">
                <a:solidFill>
                  <a:srgbClr val="000000"/>
                </a:solidFill>
                <a:effectLst/>
                <a:latin typeface="Times New Roman" panose="02020603050405020304" pitchFamily="18" charset="0"/>
              </a:rPr>
              <a:t>: 10.1148/radiol.2020200527. In press. [</a:t>
            </a:r>
            <a:r>
              <a:rPr lang="en-IN" sz="1600" b="0" i="0" dirty="0">
                <a:solidFill>
                  <a:srgbClr val="2F4A8B"/>
                </a:solidFill>
                <a:effectLst/>
                <a:latin typeface="Times New Roman" panose="02020603050405020304" pitchFamily="18" charset="0"/>
                <a:hlinkClick r:id="rId22"/>
              </a:rPr>
              <a:t>PMC free article</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23"/>
              </a:rPr>
              <a:t>PubMed</a:t>
            </a:r>
            <a:r>
              <a:rPr lang="en-IN" sz="1600" b="0" i="0" dirty="0">
                <a:solidFill>
                  <a:srgbClr val="000000"/>
                </a:solidFill>
                <a:effectLst/>
                <a:latin typeface="Times New Roman" panose="02020603050405020304" pitchFamily="18" charset="0"/>
              </a:rPr>
              <a:t>] [</a:t>
            </a:r>
            <a:r>
              <a:rPr lang="en-IN" sz="1600" b="0" i="0" dirty="0" err="1">
                <a:solidFill>
                  <a:srgbClr val="2F4A8B"/>
                </a:solidFill>
                <a:effectLst/>
                <a:latin typeface="Times New Roman" panose="02020603050405020304" pitchFamily="18" charset="0"/>
                <a:hlinkClick r:id="rId24"/>
              </a:rPr>
              <a:t>CrossRef</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25"/>
              </a:rPr>
              <a:t>Google Scholar</a:t>
            </a:r>
            <a:r>
              <a:rPr lang="en-IN" sz="1600" b="0" i="0" dirty="0">
                <a:solidFill>
                  <a:srgbClr val="000000"/>
                </a:solidFill>
                <a:effectLst/>
                <a:latin typeface="Times New Roman" panose="02020603050405020304" pitchFamily="18" charset="0"/>
              </a:rPr>
              <a:t>]</a:t>
            </a:r>
          </a:p>
          <a:p>
            <a:pPr marL="0" indent="0" algn="just">
              <a:buNone/>
            </a:pPr>
            <a:r>
              <a:rPr lang="en-IN" sz="1600" b="0" i="0" dirty="0">
                <a:solidFill>
                  <a:srgbClr val="000000"/>
                </a:solidFill>
                <a:effectLst/>
                <a:latin typeface="Times New Roman" panose="02020603050405020304" pitchFamily="18" charset="0"/>
              </a:rPr>
              <a:t>10. </a:t>
            </a:r>
            <a:r>
              <a:rPr lang="en-IN" sz="1600" b="0" i="0" dirty="0" err="1">
                <a:solidFill>
                  <a:srgbClr val="000000"/>
                </a:solidFill>
                <a:effectLst/>
                <a:latin typeface="Times New Roman" panose="02020603050405020304" pitchFamily="18" charset="0"/>
              </a:rPr>
              <a:t>Xie</a:t>
            </a:r>
            <a:r>
              <a:rPr lang="en-IN" sz="1600" b="0" i="0" dirty="0">
                <a:solidFill>
                  <a:srgbClr val="000000"/>
                </a:solidFill>
                <a:effectLst/>
                <a:latin typeface="Times New Roman" panose="02020603050405020304" pitchFamily="18" charset="0"/>
              </a:rPr>
              <a:t> X., Zhong Z., Zhao W., Zheng C., Wang F., Liu J. Chest CT for typical 2019-nCoV pneumonia: relationship to negative RT-PCR testing. </a:t>
            </a:r>
            <a:r>
              <a:rPr lang="en-IN" sz="1600" b="0" i="1" dirty="0">
                <a:solidFill>
                  <a:srgbClr val="000000"/>
                </a:solidFill>
                <a:effectLst/>
                <a:latin typeface="Times New Roman" panose="02020603050405020304" pitchFamily="18" charset="0"/>
              </a:rPr>
              <a:t>Radiology. </a:t>
            </a:r>
            <a:r>
              <a:rPr lang="en-IN" sz="1600" b="0" i="0" dirty="0">
                <a:solidFill>
                  <a:srgbClr val="000000"/>
                </a:solidFill>
                <a:effectLst/>
                <a:latin typeface="Times New Roman" panose="02020603050405020304" pitchFamily="18" charset="0"/>
              </a:rPr>
              <a:t>2020 </a:t>
            </a:r>
            <a:r>
              <a:rPr lang="en-IN" sz="1600" b="0" i="0" dirty="0" err="1">
                <a:solidFill>
                  <a:srgbClr val="000000"/>
                </a:solidFill>
                <a:effectLst/>
                <a:latin typeface="Times New Roman" panose="02020603050405020304" pitchFamily="18" charset="0"/>
              </a:rPr>
              <a:t>doi</a:t>
            </a:r>
            <a:r>
              <a:rPr lang="en-IN" sz="1600" b="0" i="0" dirty="0">
                <a:solidFill>
                  <a:srgbClr val="000000"/>
                </a:solidFill>
                <a:effectLst/>
                <a:latin typeface="Times New Roman" panose="02020603050405020304" pitchFamily="18" charset="0"/>
              </a:rPr>
              <a:t>: 10.1148/radiol.2020200343. In press. [</a:t>
            </a:r>
            <a:r>
              <a:rPr lang="en-IN" sz="1600" b="0" i="0" dirty="0">
                <a:solidFill>
                  <a:srgbClr val="2F4A8B"/>
                </a:solidFill>
                <a:effectLst/>
                <a:latin typeface="Times New Roman" panose="02020603050405020304" pitchFamily="18" charset="0"/>
                <a:hlinkClick r:id="rId26"/>
              </a:rPr>
              <a:t>PMC free article</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27"/>
              </a:rPr>
              <a:t>PubMed</a:t>
            </a:r>
            <a:r>
              <a:rPr lang="en-IN" sz="1600" b="0" i="0" dirty="0">
                <a:solidFill>
                  <a:srgbClr val="000000"/>
                </a:solidFill>
                <a:effectLst/>
                <a:latin typeface="Times New Roman" panose="02020603050405020304" pitchFamily="18" charset="0"/>
              </a:rPr>
              <a:t>] [</a:t>
            </a:r>
            <a:r>
              <a:rPr lang="en-IN" sz="1600" b="0" i="0" dirty="0" err="1">
                <a:solidFill>
                  <a:srgbClr val="2F4A8B"/>
                </a:solidFill>
                <a:effectLst/>
                <a:latin typeface="Times New Roman" panose="02020603050405020304" pitchFamily="18" charset="0"/>
                <a:hlinkClick r:id="rId28"/>
              </a:rPr>
              <a:t>CrossRef</a:t>
            </a:r>
            <a:r>
              <a:rPr lang="en-IN" sz="1600" b="0" i="0" dirty="0">
                <a:solidFill>
                  <a:srgbClr val="000000"/>
                </a:solidFill>
                <a:effectLst/>
                <a:latin typeface="Times New Roman" panose="02020603050405020304" pitchFamily="18" charset="0"/>
              </a:rPr>
              <a:t>] [</a:t>
            </a:r>
            <a:r>
              <a:rPr lang="en-IN" sz="1600" b="0" i="0" dirty="0">
                <a:solidFill>
                  <a:srgbClr val="2F4A8B"/>
                </a:solidFill>
                <a:effectLst/>
                <a:latin typeface="Times New Roman" panose="02020603050405020304" pitchFamily="18" charset="0"/>
                <a:hlinkClick r:id="rId29"/>
              </a:rPr>
              <a:t>Google Scholar</a:t>
            </a:r>
            <a:r>
              <a:rPr lang="en-IN" sz="1600" b="0" i="0" dirty="0">
                <a:solidFill>
                  <a:srgbClr val="000000"/>
                </a:solidFill>
                <a:effectLst/>
                <a:latin typeface="Times New Roman" panose="02020603050405020304" pitchFamily="18" charset="0"/>
              </a:rPr>
              <a:t>]</a:t>
            </a:r>
          </a:p>
          <a:p>
            <a:pPr marL="0" indent="0" algn="just">
              <a:buNone/>
            </a:pPr>
            <a:endParaRPr lang="en-IN" sz="2800" dirty="0"/>
          </a:p>
        </p:txBody>
      </p:sp>
    </p:spTree>
    <p:extLst>
      <p:ext uri="{BB962C8B-B14F-4D97-AF65-F5344CB8AC3E}">
        <p14:creationId xmlns:p14="http://schemas.microsoft.com/office/powerpoint/2010/main" val="429609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D5285B-5092-4C80-915D-F7A5591CDB14}"/>
              </a:ext>
            </a:extLst>
          </p:cNvPr>
          <p:cNvSpPr>
            <a:spLocks noGrp="1"/>
          </p:cNvSpPr>
          <p:nvPr>
            <p:ph idx="1"/>
          </p:nvPr>
        </p:nvSpPr>
        <p:spPr>
          <a:xfrm>
            <a:off x="457200" y="1319700"/>
            <a:ext cx="8229600" cy="4218601"/>
          </a:xfrm>
        </p:spPr>
        <p:txBody>
          <a:bodyPr>
            <a:normAutofit/>
          </a:bodyPr>
          <a:lstStyle/>
          <a:p>
            <a:pPr marL="0" indent="0" algn="ctr">
              <a:buNone/>
            </a:pPr>
            <a:r>
              <a:rPr lang="en-US" sz="13800" dirty="0">
                <a:latin typeface="Times New Roman" panose="02020603050405020304" pitchFamily="18" charset="0"/>
                <a:cs typeface="Times New Roman" panose="02020603050405020304" pitchFamily="18" charset="0"/>
              </a:rPr>
              <a:t>THANK YOU</a:t>
            </a:r>
            <a:endParaRPr lang="en-IN" sz="13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5183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1640" y="365127"/>
            <a:ext cx="7183710" cy="1047650"/>
          </a:xfrm>
        </p:spPr>
        <p:txBody>
          <a:bodyPr>
            <a:normAutofit/>
          </a:bodyPr>
          <a:lstStyle/>
          <a:p>
            <a:r>
              <a:rPr lang="en-US" sz="3990" b="1" dirty="0">
                <a:latin typeface="Times New Roman" pitchFamily="18" charset="0"/>
                <a:cs typeface="Times New Roman" pitchFamily="18" charset="0"/>
              </a:rPr>
              <a:t>Introduction</a:t>
            </a:r>
            <a:endParaRPr lang="en-US" sz="3990" dirty="0">
              <a:latin typeface="Times New Roman" pitchFamily="18" charset="0"/>
              <a:cs typeface="Times New Roman" pitchFamily="18" charset="0"/>
            </a:endParaRPr>
          </a:p>
        </p:txBody>
      </p:sp>
      <p:sp>
        <p:nvSpPr>
          <p:cNvPr id="3" name="Content Placeholder 2"/>
          <p:cNvSpPr>
            <a:spLocks noGrp="1"/>
          </p:cNvSpPr>
          <p:nvPr>
            <p:ph idx="1"/>
          </p:nvPr>
        </p:nvSpPr>
        <p:spPr>
          <a:xfrm>
            <a:off x="1907704" y="1633825"/>
            <a:ext cx="6772616" cy="4859048"/>
          </a:xfrm>
        </p:spPr>
        <p:txBody>
          <a:bodyPr>
            <a:normAutofit/>
          </a:bodyPr>
          <a:lstStyle/>
          <a:p>
            <a:pPr marL="0" indent="0" algn="just">
              <a:buNone/>
            </a:pPr>
            <a:r>
              <a:rPr lang="en-US" sz="2400" dirty="0">
                <a:latin typeface="Times New Roman" pitchFamily="18" charset="0"/>
                <a:cs typeface="Times New Roman" pitchFamily="18" charset="0"/>
              </a:rPr>
              <a:t>The novel coronavirus disease 2019 (COVID-19) constitutes a public health emergency globally. The number of infected people and deaths are proliferating every day, which is putting tremendous pressure on our social and healthcare system. Rapid detection of COVID-19 cases is a significant step to fight against this virus as well as release pressure off the healthcare system.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3608" y="365126"/>
            <a:ext cx="7471742" cy="1325563"/>
          </a:xfrm>
        </p:spPr>
        <p:txBody>
          <a:bodyPr>
            <a:normAutofit/>
          </a:bodyPr>
          <a:lstStyle/>
          <a:p>
            <a:r>
              <a:rPr lang="en-US" sz="3990" b="1" dirty="0">
                <a:latin typeface="Times New Roman" pitchFamily="18" charset="0"/>
                <a:cs typeface="Times New Roman" pitchFamily="18" charset="0"/>
              </a:rPr>
              <a:t>Objective</a:t>
            </a:r>
          </a:p>
        </p:txBody>
      </p:sp>
      <p:sp>
        <p:nvSpPr>
          <p:cNvPr id="3" name="Content Placeholder 2"/>
          <p:cNvSpPr>
            <a:spLocks noGrp="1"/>
          </p:cNvSpPr>
          <p:nvPr>
            <p:ph idx="1"/>
          </p:nvPr>
        </p:nvSpPr>
        <p:spPr>
          <a:xfrm>
            <a:off x="1907704" y="1604328"/>
            <a:ext cx="6772616" cy="5065031"/>
          </a:xfrm>
        </p:spPr>
        <p:txBody>
          <a:bodyPr>
            <a:normAutofit/>
          </a:bodyPr>
          <a:lstStyle/>
          <a:p>
            <a:pPr marL="0" indent="0" algn="just">
              <a:buNone/>
            </a:pPr>
            <a:r>
              <a:rPr lang="en-US" sz="2400" dirty="0">
                <a:latin typeface="Times New Roman" pitchFamily="18" charset="0"/>
                <a:cs typeface="Times New Roman" pitchFamily="18" charset="0"/>
              </a:rPr>
              <a:t>One of the critical factors behind the rapid spread of COVID-19 pandemic is a lengthy clinical testing time. The imaging tool, such as Chest X-ray (CXR), can speed up the identification process. Therefore, our objective is to develop an automated CAD system for the detection of COVID-19 samples from healthy and covid cases using CXR images.</a:t>
            </a:r>
            <a:endParaRPr lang="en-US" sz="2400" dirty="0">
              <a:latin typeface="Times New Roman" pitchFamily="18" charset="0"/>
              <a:ea typeface="Verdana" pitchFamily="34"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7614" y="476672"/>
            <a:ext cx="6779096" cy="1143000"/>
          </a:xfrm>
        </p:spPr>
        <p:txBody>
          <a:bodyPr>
            <a:normAutofit/>
          </a:bodyPr>
          <a:lstStyle/>
          <a:p>
            <a:r>
              <a:rPr lang="en-US" sz="3990" b="1" dirty="0">
                <a:latin typeface="Times New Roman" pitchFamily="18" charset="0"/>
                <a:cs typeface="Times New Roman" pitchFamily="18" charset="0"/>
              </a:rPr>
              <a:t>Data</a:t>
            </a:r>
            <a:r>
              <a:rPr lang="en-US" b="1" dirty="0">
                <a:latin typeface="Times New Roman" pitchFamily="18" charset="0"/>
                <a:cs typeface="Times New Roman" pitchFamily="18" charset="0"/>
              </a:rPr>
              <a:t> Set</a:t>
            </a:r>
          </a:p>
        </p:txBody>
      </p:sp>
      <p:sp>
        <p:nvSpPr>
          <p:cNvPr id="9" name="Content Placeholder 8"/>
          <p:cNvSpPr>
            <a:spLocks noGrp="1"/>
          </p:cNvSpPr>
          <p:nvPr>
            <p:ph idx="1"/>
          </p:nvPr>
        </p:nvSpPr>
        <p:spPr>
          <a:xfrm>
            <a:off x="1901224" y="1604329"/>
            <a:ext cx="6779096" cy="3973378"/>
          </a:xfrm>
        </p:spPr>
        <p:txBody>
          <a:bodyPr/>
          <a:lstStyle/>
          <a:p>
            <a:pPr marL="0" indent="0" algn="just">
              <a:buNone/>
            </a:pPr>
            <a:r>
              <a:rPr lang="en-US" dirty="0">
                <a:solidFill>
                  <a:schemeClr val="tx1"/>
                </a:solidFill>
                <a:latin typeface="Times New Roman" pitchFamily="18" charset="0"/>
                <a:cs typeface="Times New Roman" pitchFamily="18" charset="0"/>
                <a:hlinkClick r:id="rId2">
                  <a:extLst>
                    <a:ext uri="{A12FA001-AC4F-418D-AE19-62706E023703}">
                      <ahyp:hlinkClr xmlns:ahyp="http://schemas.microsoft.com/office/drawing/2018/hyperlinkcolor" val="tx"/>
                    </a:ext>
                  </a:extLst>
                </a:hlinkClick>
              </a:rPr>
              <a:t>https://www.kaggle.com/paultimothymooney/chest-xray-pneumonia</a:t>
            </a:r>
            <a:endParaRPr lang="en-US" dirty="0">
              <a:solidFill>
                <a:schemeClr val="tx1"/>
              </a:solidFill>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p:txBody>
      </p:sp>
      <p:pic>
        <p:nvPicPr>
          <p:cNvPr id="10" name="Picture 9" descr="Screenshot (30).png"/>
          <p:cNvPicPr>
            <a:picLocks noChangeAspect="1"/>
          </p:cNvPicPr>
          <p:nvPr/>
        </p:nvPicPr>
        <p:blipFill>
          <a:blip r:embed="rId3" cstate="print"/>
          <a:stretch>
            <a:fillRect/>
          </a:stretch>
        </p:blipFill>
        <p:spPr>
          <a:xfrm>
            <a:off x="1925825" y="2784695"/>
            <a:ext cx="6286544" cy="35719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1.CXRCTThoraximagesofCOVID-19fromSingapore.pdf-003-fig4a.png"/>
          <p:cNvPicPr>
            <a:picLocks noGrp="1" noChangeAspect="1"/>
          </p:cNvPicPr>
          <p:nvPr>
            <p:ph idx="1"/>
          </p:nvPr>
        </p:nvPicPr>
        <p:blipFill>
          <a:blip r:embed="rId2"/>
          <a:stretch>
            <a:fillRect/>
          </a:stretch>
        </p:blipFill>
        <p:spPr>
          <a:xfrm>
            <a:off x="1619672" y="1889854"/>
            <a:ext cx="3312938" cy="4209330"/>
          </a:xfrm>
        </p:spPr>
      </p:pic>
      <p:pic>
        <p:nvPicPr>
          <p:cNvPr id="5" name="Picture 4" descr="IM-0135-0001.jpeg"/>
          <p:cNvPicPr>
            <a:picLocks noChangeAspect="1"/>
          </p:cNvPicPr>
          <p:nvPr/>
        </p:nvPicPr>
        <p:blipFill>
          <a:blip r:embed="rId3"/>
          <a:stretch>
            <a:fillRect/>
          </a:stretch>
        </p:blipFill>
        <p:spPr>
          <a:xfrm>
            <a:off x="5436096" y="1916832"/>
            <a:ext cx="3422942" cy="4155374"/>
          </a:xfrm>
          <a:prstGeom prst="rect">
            <a:avLst/>
          </a:prstGeom>
        </p:spPr>
      </p:pic>
      <p:sp>
        <p:nvSpPr>
          <p:cNvPr id="6" name="TextBox 5"/>
          <p:cNvSpPr txBox="1"/>
          <p:nvPr/>
        </p:nvSpPr>
        <p:spPr>
          <a:xfrm>
            <a:off x="1259632" y="1152961"/>
            <a:ext cx="3786214" cy="400110"/>
          </a:xfrm>
          <a:prstGeom prst="rect">
            <a:avLst/>
          </a:prstGeom>
          <a:noFill/>
        </p:spPr>
        <p:txBody>
          <a:bodyPr wrap="square" rtlCol="0">
            <a:spAutoFit/>
          </a:bodyPr>
          <a:lstStyle/>
          <a:p>
            <a:pPr algn="ctr"/>
            <a:r>
              <a:rPr lang="en-US" sz="2000" dirty="0">
                <a:solidFill>
                  <a:schemeClr val="tx1"/>
                </a:solidFill>
                <a:latin typeface="Times New Roman" pitchFamily="18" charset="0"/>
                <a:ea typeface="Verdana" pitchFamily="34" charset="0"/>
                <a:cs typeface="Times New Roman" pitchFamily="18" charset="0"/>
              </a:rPr>
              <a:t>Covid</a:t>
            </a:r>
          </a:p>
        </p:txBody>
      </p:sp>
      <p:sp>
        <p:nvSpPr>
          <p:cNvPr id="7" name="TextBox 6"/>
          <p:cNvSpPr txBox="1"/>
          <p:nvPr/>
        </p:nvSpPr>
        <p:spPr>
          <a:xfrm>
            <a:off x="4932610" y="1121298"/>
            <a:ext cx="3786214" cy="400110"/>
          </a:xfrm>
          <a:prstGeom prst="rect">
            <a:avLst/>
          </a:prstGeom>
          <a:noFill/>
        </p:spPr>
        <p:txBody>
          <a:bodyPr wrap="square" rtlCol="0">
            <a:spAutoFit/>
          </a:bodyPr>
          <a:lstStyle/>
          <a:p>
            <a:pPr algn="ctr"/>
            <a:r>
              <a:rPr lang="en-US" sz="2000" dirty="0">
                <a:solidFill>
                  <a:schemeClr val="tx1"/>
                </a:solidFill>
                <a:latin typeface="Times New Roman" pitchFamily="18" charset="0"/>
                <a:ea typeface="Verdana" pitchFamily="34" charset="0"/>
                <a:cs typeface="Times New Roman" pitchFamily="18" charset="0"/>
              </a:rPr>
              <a:t>Normal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48810-28AE-4D7F-B4D7-633F4E2D8680}"/>
              </a:ext>
            </a:extLst>
          </p:cNvPr>
          <p:cNvSpPr>
            <a:spLocks noGrp="1"/>
          </p:cNvSpPr>
          <p:nvPr>
            <p:ph type="title"/>
          </p:nvPr>
        </p:nvSpPr>
        <p:spPr>
          <a:xfrm>
            <a:off x="894237" y="142090"/>
            <a:ext cx="7787208" cy="690367"/>
          </a:xfrm>
        </p:spPr>
        <p:txBody>
          <a:bodyPr>
            <a:normAutofit/>
          </a:bodyPr>
          <a:lstStyle/>
          <a:p>
            <a:r>
              <a:rPr lang="en-US" sz="3990" b="1" dirty="0">
                <a:latin typeface="Times New Roman" panose="02020603050405020304" pitchFamily="18" charset="0"/>
                <a:cs typeface="Times New Roman" panose="02020603050405020304" pitchFamily="18" charset="0"/>
              </a:rPr>
              <a:t>Theoretical Background </a:t>
            </a:r>
            <a:endParaRPr lang="en-IN" sz="399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EB1433F-6648-4AAB-986E-DDDF6AC297BB}"/>
              </a:ext>
            </a:extLst>
          </p:cNvPr>
          <p:cNvSpPr>
            <a:spLocks noGrp="1"/>
          </p:cNvSpPr>
          <p:nvPr>
            <p:ph idx="1"/>
          </p:nvPr>
        </p:nvSpPr>
        <p:spPr>
          <a:xfrm>
            <a:off x="1907704" y="1400758"/>
            <a:ext cx="6784451" cy="4093914"/>
          </a:xfrm>
        </p:spPr>
        <p:txBody>
          <a:bodyPr>
            <a:normAutofit/>
          </a:bodyPr>
          <a:lstStyle/>
          <a:p>
            <a:pPr algn="just"/>
            <a:r>
              <a:rPr lang="en-US" sz="2000" dirty="0">
                <a:latin typeface="Times New Roman" pitchFamily="18" charset="0"/>
                <a:cs typeface="Times New Roman" pitchFamily="18" charset="0"/>
              </a:rPr>
              <a:t>Inspired by visual system of human brain. </a:t>
            </a:r>
          </a:p>
          <a:p>
            <a:pPr algn="just"/>
            <a:r>
              <a:rPr lang="en-US" sz="2000" dirty="0">
                <a:latin typeface="Times New Roman" pitchFamily="18" charset="0"/>
                <a:cs typeface="Times New Roman" pitchFamily="18" charset="0"/>
              </a:rPr>
              <a:t>To make the computers capable of viewing the world as humans view it. </a:t>
            </a:r>
          </a:p>
          <a:p>
            <a:pPr algn="just"/>
            <a:r>
              <a:rPr lang="en-US" sz="2000" dirty="0">
                <a:latin typeface="Times New Roman" pitchFamily="18" charset="0"/>
                <a:cs typeface="Times New Roman" pitchFamily="18" charset="0"/>
              </a:rPr>
              <a:t>Can be used in the fields of image recognition and analysis, image classification, and natural language processing .</a:t>
            </a:r>
          </a:p>
        </p:txBody>
      </p:sp>
      <p:sp>
        <p:nvSpPr>
          <p:cNvPr id="5" name="Title 1">
            <a:extLst>
              <a:ext uri="{FF2B5EF4-FFF2-40B4-BE49-F238E27FC236}">
                <a16:creationId xmlns:a16="http://schemas.microsoft.com/office/drawing/2014/main" id="{D6A65702-13C2-4294-9B1B-A09AB3DBE3AA}"/>
              </a:ext>
            </a:extLst>
          </p:cNvPr>
          <p:cNvSpPr txBox="1">
            <a:spLocks/>
          </p:cNvSpPr>
          <p:nvPr/>
        </p:nvSpPr>
        <p:spPr>
          <a:xfrm>
            <a:off x="4031940" y="823753"/>
            <a:ext cx="1080120" cy="690368"/>
          </a:xfrm>
          <a:prstGeom prst="rect">
            <a:avLst/>
          </a:prstGeom>
        </p:spPr>
        <p:txBody>
          <a:bodyPr vert="horz" lIns="91440" tIns="45720" rIns="91440" bIns="45720" rtlCol="0" anchor="ctr">
            <a:normAutofit fontScale="850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CNN </a:t>
            </a:r>
            <a:endParaRPr lang="en-IN" sz="3600"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9EF38442-32C3-4BD0-A252-504F590B3EDC}"/>
              </a:ext>
            </a:extLst>
          </p:cNvPr>
          <p:cNvPicPr>
            <a:picLocks noChangeAspect="1"/>
          </p:cNvPicPr>
          <p:nvPr/>
        </p:nvPicPr>
        <p:blipFill>
          <a:blip r:embed="rId2"/>
          <a:stretch>
            <a:fillRect/>
          </a:stretch>
        </p:blipFill>
        <p:spPr>
          <a:xfrm>
            <a:off x="451845" y="3429000"/>
            <a:ext cx="8229600" cy="3429000"/>
          </a:xfrm>
          <a:prstGeom prst="rect">
            <a:avLst/>
          </a:prstGeom>
        </p:spPr>
      </p:pic>
      <p:pic>
        <p:nvPicPr>
          <p:cNvPr id="8" name="Picture 7">
            <a:extLst>
              <a:ext uri="{FF2B5EF4-FFF2-40B4-BE49-F238E27FC236}">
                <a16:creationId xmlns:a16="http://schemas.microsoft.com/office/drawing/2014/main" id="{DA9315FB-ECA0-4630-8D35-4CE3F805E506}"/>
              </a:ext>
            </a:extLst>
          </p:cNvPr>
          <p:cNvPicPr>
            <a:picLocks noChangeAspect="1"/>
          </p:cNvPicPr>
          <p:nvPr/>
        </p:nvPicPr>
        <p:blipFill>
          <a:blip r:embed="rId3"/>
          <a:stretch>
            <a:fillRect/>
          </a:stretch>
        </p:blipFill>
        <p:spPr>
          <a:xfrm>
            <a:off x="959890" y="4869160"/>
            <a:ext cx="838200" cy="792088"/>
          </a:xfrm>
          <a:prstGeom prst="rect">
            <a:avLst/>
          </a:prstGeom>
        </p:spPr>
      </p:pic>
    </p:spTree>
    <p:extLst>
      <p:ext uri="{BB962C8B-B14F-4D97-AF65-F5344CB8AC3E}">
        <p14:creationId xmlns:p14="http://schemas.microsoft.com/office/powerpoint/2010/main" val="3952212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B1433F-6648-4AAB-986E-DDDF6AC297BB}"/>
              </a:ext>
            </a:extLst>
          </p:cNvPr>
          <p:cNvSpPr>
            <a:spLocks noGrp="1"/>
          </p:cNvSpPr>
          <p:nvPr>
            <p:ph idx="1"/>
          </p:nvPr>
        </p:nvSpPr>
        <p:spPr>
          <a:xfrm>
            <a:off x="1907704" y="548680"/>
            <a:ext cx="6779096" cy="5577483"/>
          </a:xfrm>
        </p:spPr>
        <p:txBody>
          <a:bodyPr>
            <a:normAutofit/>
          </a:bodyPr>
          <a:lstStyle/>
          <a:p>
            <a:pPr marL="0" indent="0" algn="just">
              <a:lnSpc>
                <a:spcPct val="90000"/>
              </a:lnSpc>
              <a:buNone/>
            </a:pPr>
            <a:r>
              <a:rPr lang="en-US" sz="2400" dirty="0">
                <a:latin typeface="Times New Roman" pitchFamily="18" charset="0"/>
                <a:cs typeface="Times New Roman" pitchFamily="18" charset="0"/>
              </a:rPr>
              <a:t>Maximum pooling or max pooling is a pooling operation that calculates the maximum or largest value in each patch of each feature map. </a:t>
            </a:r>
          </a:p>
        </p:txBody>
      </p:sp>
      <p:pic>
        <p:nvPicPr>
          <p:cNvPr id="5" name="Picture 4" descr="CNN | Introduction to Pooling Layer - GeeksforGeeks">
            <a:extLst>
              <a:ext uri="{FF2B5EF4-FFF2-40B4-BE49-F238E27FC236}">
                <a16:creationId xmlns:a16="http://schemas.microsoft.com/office/drawing/2014/main" id="{E008D26B-FE16-4874-8DA3-C9F50B5B66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176" y="2780928"/>
            <a:ext cx="8947648" cy="3192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48567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99565-0F88-4278-9D65-8D8B57D6BCA6}"/>
              </a:ext>
            </a:extLst>
          </p:cNvPr>
          <p:cNvSpPr>
            <a:spLocks noGrp="1"/>
          </p:cNvSpPr>
          <p:nvPr>
            <p:ph type="title"/>
          </p:nvPr>
        </p:nvSpPr>
        <p:spPr>
          <a:xfrm>
            <a:off x="1043608" y="396824"/>
            <a:ext cx="7776864" cy="1325563"/>
          </a:xfrm>
        </p:spPr>
        <p:txBody>
          <a:bodyPr>
            <a:normAutofit/>
          </a:bodyPr>
          <a:lstStyle/>
          <a:p>
            <a:r>
              <a:rPr lang="en-US" sz="3990" b="1" dirty="0">
                <a:latin typeface="Times New Roman" panose="02020603050405020304" pitchFamily="18" charset="0"/>
                <a:cs typeface="Times New Roman" panose="02020603050405020304" pitchFamily="18" charset="0"/>
              </a:rPr>
              <a:t>VGG-16 Architecture</a:t>
            </a:r>
            <a:endParaRPr lang="en-IN" sz="3990" b="1" dirty="0">
              <a:latin typeface="Times New Roman" panose="02020603050405020304" pitchFamily="18" charset="0"/>
              <a:cs typeface="Times New Roman" panose="02020603050405020304" pitchFamily="18" charset="0"/>
            </a:endParaRPr>
          </a:p>
        </p:txBody>
      </p:sp>
      <p:pic>
        <p:nvPicPr>
          <p:cNvPr id="4" name="Content Placeholder 3" descr="Chart&#10;&#10;Description automatically generated with low confidence">
            <a:extLst>
              <a:ext uri="{FF2B5EF4-FFF2-40B4-BE49-F238E27FC236}">
                <a16:creationId xmlns:a16="http://schemas.microsoft.com/office/drawing/2014/main" id="{7239C634-ED2C-4C85-B0C2-5D3DE66B7677}"/>
              </a:ext>
            </a:extLst>
          </p:cNvPr>
          <p:cNvPicPr>
            <a:picLocks noGrp="1" noChangeAspect="1"/>
          </p:cNvPicPr>
          <p:nvPr>
            <p:ph idx="4294967295"/>
          </p:nvPr>
        </p:nvPicPr>
        <p:blipFill>
          <a:blip r:embed="rId2"/>
          <a:stretch>
            <a:fillRect/>
          </a:stretch>
        </p:blipFill>
        <p:spPr>
          <a:xfrm>
            <a:off x="1257300" y="2133600"/>
            <a:ext cx="7886700" cy="3665538"/>
          </a:xfrm>
          <a:prstGeom prst="rect">
            <a:avLst/>
          </a:prstGeom>
          <a:ln>
            <a:noFill/>
          </a:ln>
        </p:spPr>
      </p:pic>
      <p:pic>
        <p:nvPicPr>
          <p:cNvPr id="6" name="Picture 5">
            <a:extLst>
              <a:ext uri="{FF2B5EF4-FFF2-40B4-BE49-F238E27FC236}">
                <a16:creationId xmlns:a16="http://schemas.microsoft.com/office/drawing/2014/main" id="{6B444CDC-A379-475B-BA67-04A17AB567F0}"/>
              </a:ext>
            </a:extLst>
          </p:cNvPr>
          <p:cNvPicPr>
            <a:picLocks noChangeAspect="1"/>
          </p:cNvPicPr>
          <p:nvPr/>
        </p:nvPicPr>
        <p:blipFill>
          <a:blip r:embed="rId3"/>
          <a:stretch>
            <a:fillRect/>
          </a:stretch>
        </p:blipFill>
        <p:spPr>
          <a:xfrm>
            <a:off x="1475656" y="2503254"/>
            <a:ext cx="1080120" cy="2926229"/>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4143150252"/>
      </p:ext>
    </p:extLst>
  </p:cSld>
  <p:clrMapOvr>
    <a:masterClrMapping/>
  </p:clrMapOvr>
</p:sld>
</file>

<file path=ppt/theme/theme1.xml><?xml version="1.0" encoding="utf-8"?>
<a:theme xmlns:a="http://schemas.openxmlformats.org/drawingml/2006/main" name="Theme1">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Noto Sans CJK SC Regular"/>
        <a:cs typeface="Noto Sans CJK SC Regular"/>
      </a:majorFont>
      <a:minorFont>
        <a:latin typeface="Arial"/>
        <a:ea typeface="Noto Sans CJK SC Regular"/>
        <a:cs typeface="Noto Sans CJK SC Regula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sz="1800" b="0" i="0" u="none" strike="noStrike" cap="none" normalizeH="0" baseline="0" smtClean="0">
            <a:ln>
              <a:noFill/>
            </a:ln>
            <a:solidFill>
              <a:schemeClr val="bg1"/>
            </a:solidFill>
            <a:effectLst/>
            <a:latin typeface="Arial" panose="020B0604020202020204" pitchFamily="34"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sz="1800" b="0" i="0" u="none" strike="noStrike" cap="none" normalizeH="0" baseline="0" smtClean="0">
            <a:ln>
              <a:noFill/>
            </a:ln>
            <a:solidFill>
              <a:schemeClr val="bg1"/>
            </a:solidFill>
            <a:effectLst/>
            <a:latin typeface="Arial" panose="020B0604020202020204" pitchFamily="34"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heme1" id="{E3C6639D-1D79-42DF-B214-CC97DD0F40F3}" vid="{12ECDEE5-FA3C-48D7-B7A7-4C70E8D654EA}"/>
    </a:ext>
  </a:extLst>
</a:theme>
</file>

<file path=docProps/app.xml><?xml version="1.0" encoding="utf-8"?>
<Properties xmlns="http://schemas.openxmlformats.org/officeDocument/2006/extended-properties" xmlns:vt="http://schemas.openxmlformats.org/officeDocument/2006/docPropsVTypes">
  <Template>Theme1</Template>
  <TotalTime>1386</TotalTime>
  <Words>993</Words>
  <Application>Microsoft Office PowerPoint</Application>
  <PresentationFormat>On-screen Show (4:3)</PresentationFormat>
  <Paragraphs>125</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Times New Roman</vt:lpstr>
      <vt:lpstr>Theme1</vt:lpstr>
      <vt:lpstr>Corona Virus Recognition Using Chest X Ray Images</vt:lpstr>
      <vt:lpstr>Table of Content</vt:lpstr>
      <vt:lpstr>Introduction</vt:lpstr>
      <vt:lpstr>Objective</vt:lpstr>
      <vt:lpstr>Data Set</vt:lpstr>
      <vt:lpstr>PowerPoint Presentation</vt:lpstr>
      <vt:lpstr>Theoretical Background </vt:lpstr>
      <vt:lpstr>PowerPoint Presentation</vt:lpstr>
      <vt:lpstr>VGG-16 Architecture</vt:lpstr>
      <vt:lpstr>Flow Diagram</vt:lpstr>
      <vt:lpstr>Import Dataset </vt:lpstr>
      <vt:lpstr>Image Processing</vt:lpstr>
      <vt:lpstr>Splitting of Data</vt:lpstr>
      <vt:lpstr>Data Augmentation</vt:lpstr>
      <vt:lpstr>Model Building</vt:lpstr>
      <vt:lpstr>Result</vt:lpstr>
      <vt:lpstr>Classification Report</vt:lpstr>
      <vt:lpstr>Confusion Matrix</vt:lpstr>
      <vt:lpstr>Graphs</vt:lpstr>
      <vt:lpstr>Conclusion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Ankit Pradhan</cp:lastModifiedBy>
  <cp:revision>30</cp:revision>
  <dcterms:created xsi:type="dcterms:W3CDTF">2021-08-20T13:45:18Z</dcterms:created>
  <dcterms:modified xsi:type="dcterms:W3CDTF">2021-11-19T06:42:49Z</dcterms:modified>
</cp:coreProperties>
</file>

<file path=docProps/thumbnail.jpeg>
</file>